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13"/>
  </p:notesMasterIdLst>
  <p:sldIdLst>
    <p:sldId id="263" r:id="rId3"/>
    <p:sldId id="264" r:id="rId4"/>
    <p:sldId id="257" r:id="rId5"/>
    <p:sldId id="258" r:id="rId6"/>
    <p:sldId id="297" r:id="rId7"/>
    <p:sldId id="299" r:id="rId8"/>
    <p:sldId id="303" r:id="rId9"/>
    <p:sldId id="302" r:id="rId10"/>
    <p:sldId id="260" r:id="rId11"/>
    <p:sldId id="269"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0" d="100"/>
          <a:sy n="100" d="100"/>
        </p:scale>
        <p:origin x="78" y="18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notesMaster" Target="notesMasters/notesMaster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viewProps" Target="view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presProps" Target="presProps.xml"/></Relationships>
</file>

<file path=ppt/diagrams/_rels/data1.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diagrams/_rels/data2.xml.rels><?xml version="1.0" encoding="UTF-8" standalone="yes"?>
<Relationships xmlns="http://schemas.openxmlformats.org/package/2006/relationships"><Relationship Id="rId8" Type="http://schemas.openxmlformats.org/officeDocument/2006/relationships/image" Target="../media/image28.svg"/><Relationship Id="rId3" Type="http://schemas.openxmlformats.org/officeDocument/2006/relationships/image" Target="../media/image23.png"/><Relationship Id="rId7" Type="http://schemas.openxmlformats.org/officeDocument/2006/relationships/image" Target="../media/image27.png"/><Relationship Id="rId2" Type="http://schemas.openxmlformats.org/officeDocument/2006/relationships/image" Target="../media/image22.svg"/><Relationship Id="rId1" Type="http://schemas.openxmlformats.org/officeDocument/2006/relationships/image" Target="../media/image21.png"/><Relationship Id="rId6" Type="http://schemas.openxmlformats.org/officeDocument/2006/relationships/image" Target="../media/image26.svg"/><Relationship Id="rId5" Type="http://schemas.openxmlformats.org/officeDocument/2006/relationships/image" Target="../media/image25.png"/><Relationship Id="rId4" Type="http://schemas.openxmlformats.org/officeDocument/2006/relationships/image" Target="../media/image24.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diagrams/_rels/drawing2.xml.rels><?xml version="1.0" encoding="UTF-8" standalone="yes"?>
<Relationships xmlns="http://schemas.openxmlformats.org/package/2006/relationships"><Relationship Id="rId8" Type="http://schemas.openxmlformats.org/officeDocument/2006/relationships/image" Target="../media/image28.svg"/><Relationship Id="rId3" Type="http://schemas.openxmlformats.org/officeDocument/2006/relationships/image" Target="../media/image23.png"/><Relationship Id="rId7" Type="http://schemas.openxmlformats.org/officeDocument/2006/relationships/image" Target="../media/image27.png"/><Relationship Id="rId2" Type="http://schemas.openxmlformats.org/officeDocument/2006/relationships/image" Target="../media/image22.svg"/><Relationship Id="rId1" Type="http://schemas.openxmlformats.org/officeDocument/2006/relationships/image" Target="../media/image21.png"/><Relationship Id="rId6" Type="http://schemas.openxmlformats.org/officeDocument/2006/relationships/image" Target="../media/image26.svg"/><Relationship Id="rId5" Type="http://schemas.openxmlformats.org/officeDocument/2006/relationships/image" Target="../media/image25.png"/><Relationship Id="rId4" Type="http://schemas.openxmlformats.org/officeDocument/2006/relationships/image" Target="../media/image24.svg"/></Relationships>
</file>

<file path=ppt/diagrams/colors1.xml><?xml version="1.0" encoding="utf-8"?>
<dgm:colorsDef xmlns:dgm="http://schemas.openxmlformats.org/drawingml/2006/diagram" xmlns:a="http://schemas.openxmlformats.org/drawingml/2006/main" uniqueId="urn:microsoft.com/office/officeart/2018/5/colors/Iconchunking_colored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accent2">
        <a:alpha val="0"/>
      </a:schemeClr>
    </dgm:fillClrLst>
    <dgm:linClrLst meth="repeat">
      <a:schemeClr val="accent2">
        <a:alpha val="0"/>
      </a:schemeClr>
    </dgm:linClrLst>
    <dgm:effectClrLst/>
    <dgm:txLinClrLst/>
    <dgm:txFillClrLst meth="repeat">
      <a:schemeClr val="accent2"/>
      <a:schemeClr val="accent3"/>
      <a:schemeClr val="accent4"/>
      <a:schemeClr val="accent5"/>
      <a:schemeClr val="accent6"/>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24F98E1-676E-4E7C-A988-AADA86A6A01A}" type="doc">
      <dgm:prSet loTypeId="urn:microsoft.com/office/officeart/2018/5/layout/IconCircleLabelList" loCatId="icon" qsTypeId="urn:microsoft.com/office/officeart/2005/8/quickstyle/simple1" qsCatId="simple" csTypeId="urn:microsoft.com/office/officeart/2018/5/colors/Iconchunking_coloredtext_colorful1" csCatId="colorful" phldr="1"/>
      <dgm:spPr/>
      <dgm:t>
        <a:bodyPr/>
        <a:lstStyle/>
        <a:p>
          <a:endParaRPr lang="en-US"/>
        </a:p>
      </dgm:t>
    </dgm:pt>
    <dgm:pt modelId="{812410A5-A04E-4A73-BE84-442C3821E96F}">
      <dgm:prSet/>
      <dgm:spPr/>
      <dgm:t>
        <a:bodyPr/>
        <a:lstStyle/>
        <a:p>
          <a:pPr>
            <a:defRPr cap="all"/>
          </a:pPr>
          <a:r>
            <a:rPr lang="en-US" b="1"/>
            <a:t>Introduction: </a:t>
          </a:r>
          <a:r>
            <a:rPr lang="en-US"/>
            <a:t>Why having an automated ETL process is required</a:t>
          </a:r>
          <a:br>
            <a:rPr lang="en-US"/>
          </a:br>
          <a:endParaRPr lang="en-US"/>
        </a:p>
      </dgm:t>
    </dgm:pt>
    <dgm:pt modelId="{E7A5CEF3-DEF4-4E0B-B60B-7EE4294FF3A2}" type="parTrans" cxnId="{D9A02D2C-7CA3-4E08-A8C0-0A7E97CE9C74}">
      <dgm:prSet/>
      <dgm:spPr/>
      <dgm:t>
        <a:bodyPr/>
        <a:lstStyle/>
        <a:p>
          <a:endParaRPr lang="en-US"/>
        </a:p>
      </dgm:t>
    </dgm:pt>
    <dgm:pt modelId="{70CEB186-A468-4302-A5D3-75CF7CFC01C3}" type="sibTrans" cxnId="{D9A02D2C-7CA3-4E08-A8C0-0A7E97CE9C74}">
      <dgm:prSet/>
      <dgm:spPr/>
      <dgm:t>
        <a:bodyPr/>
        <a:lstStyle/>
        <a:p>
          <a:endParaRPr lang="en-US"/>
        </a:p>
      </dgm:t>
    </dgm:pt>
    <dgm:pt modelId="{1B8D1216-DC11-44C3-B463-B560AF4F1EB0}">
      <dgm:prSet/>
      <dgm:spPr/>
      <dgm:t>
        <a:bodyPr/>
        <a:lstStyle/>
        <a:p>
          <a:pPr>
            <a:defRPr cap="all"/>
          </a:pPr>
          <a:r>
            <a:rPr lang="en-US" b="1"/>
            <a:t>Possible Solution: </a:t>
          </a:r>
          <a:r>
            <a:rPr lang="en-US"/>
            <a:t>How to implement an AI-Based ETL pipeline</a:t>
          </a:r>
          <a:br>
            <a:rPr lang="en-US"/>
          </a:br>
          <a:endParaRPr lang="en-US"/>
        </a:p>
      </dgm:t>
    </dgm:pt>
    <dgm:pt modelId="{AF20C582-A8AA-4241-8B7A-3DFA6B9799F3}" type="parTrans" cxnId="{2A1D1DBE-4139-413B-BB00-0712320E169E}">
      <dgm:prSet/>
      <dgm:spPr/>
      <dgm:t>
        <a:bodyPr/>
        <a:lstStyle/>
        <a:p>
          <a:endParaRPr lang="en-US"/>
        </a:p>
      </dgm:t>
    </dgm:pt>
    <dgm:pt modelId="{5276ABD1-3676-449D-9A78-DDF8EEACEC86}" type="sibTrans" cxnId="{2A1D1DBE-4139-413B-BB00-0712320E169E}">
      <dgm:prSet/>
      <dgm:spPr/>
      <dgm:t>
        <a:bodyPr/>
        <a:lstStyle/>
        <a:p>
          <a:endParaRPr lang="en-US"/>
        </a:p>
      </dgm:t>
    </dgm:pt>
    <dgm:pt modelId="{4EF39BA4-191A-4DC5-A1F9-78AC6B2D0548}">
      <dgm:prSet/>
      <dgm:spPr/>
      <dgm:t>
        <a:bodyPr/>
        <a:lstStyle/>
        <a:p>
          <a:pPr>
            <a:defRPr cap="all"/>
          </a:pPr>
          <a:r>
            <a:rPr lang="en-US" b="1"/>
            <a:t>Implementation:  </a:t>
          </a:r>
          <a:r>
            <a:rPr lang="en-US"/>
            <a:t>Implementing a POC using Open-AI ( GPT 3.5 ) </a:t>
          </a:r>
          <a:br>
            <a:rPr lang="en-US"/>
          </a:br>
          <a:r>
            <a:rPr lang="en-US"/>
            <a:t> </a:t>
          </a:r>
        </a:p>
      </dgm:t>
    </dgm:pt>
    <dgm:pt modelId="{434992C5-C204-441E-A27E-7A6B6344B8EA}" type="parTrans" cxnId="{5F06A2C9-BCB7-48FA-9324-1F588BD69D91}">
      <dgm:prSet/>
      <dgm:spPr/>
      <dgm:t>
        <a:bodyPr/>
        <a:lstStyle/>
        <a:p>
          <a:endParaRPr lang="en-US"/>
        </a:p>
      </dgm:t>
    </dgm:pt>
    <dgm:pt modelId="{54FCFE10-ECDA-427E-B093-85B4439B435F}" type="sibTrans" cxnId="{5F06A2C9-BCB7-48FA-9324-1F588BD69D91}">
      <dgm:prSet/>
      <dgm:spPr/>
      <dgm:t>
        <a:bodyPr/>
        <a:lstStyle/>
        <a:p>
          <a:endParaRPr lang="en-US"/>
        </a:p>
      </dgm:t>
    </dgm:pt>
    <dgm:pt modelId="{F8CF9141-C894-45CC-8BB8-3A1C6FFADF9B}">
      <dgm:prSet/>
      <dgm:spPr/>
      <dgm:t>
        <a:bodyPr/>
        <a:lstStyle/>
        <a:p>
          <a:pPr>
            <a:defRPr cap="all"/>
          </a:pPr>
          <a:r>
            <a:rPr lang="en-US" b="1"/>
            <a:t>Future Works</a:t>
          </a:r>
          <a:r>
            <a:rPr lang="en-US"/>
            <a:t>: How to improve the model efficiency </a:t>
          </a:r>
        </a:p>
      </dgm:t>
    </dgm:pt>
    <dgm:pt modelId="{47543EE5-641E-4DE5-B59E-BFCDE80392C5}" type="parTrans" cxnId="{4E3E4942-696D-432E-8205-1E97938CDC9E}">
      <dgm:prSet/>
      <dgm:spPr/>
      <dgm:t>
        <a:bodyPr/>
        <a:lstStyle/>
        <a:p>
          <a:endParaRPr lang="en-US"/>
        </a:p>
      </dgm:t>
    </dgm:pt>
    <dgm:pt modelId="{191ED4D3-E7C0-4E65-92E7-918E416F5102}" type="sibTrans" cxnId="{4E3E4942-696D-432E-8205-1E97938CDC9E}">
      <dgm:prSet/>
      <dgm:spPr/>
      <dgm:t>
        <a:bodyPr/>
        <a:lstStyle/>
        <a:p>
          <a:endParaRPr lang="en-US"/>
        </a:p>
      </dgm:t>
    </dgm:pt>
    <dgm:pt modelId="{47B72B02-B291-4CFE-BD16-90F7B5FE08A0}" type="pres">
      <dgm:prSet presAssocID="{224F98E1-676E-4E7C-A988-AADA86A6A01A}" presName="root" presStyleCnt="0">
        <dgm:presLayoutVars>
          <dgm:dir/>
          <dgm:resizeHandles val="exact"/>
        </dgm:presLayoutVars>
      </dgm:prSet>
      <dgm:spPr/>
    </dgm:pt>
    <dgm:pt modelId="{C6944588-9930-462D-B675-E275EF14A6FC}" type="pres">
      <dgm:prSet presAssocID="{812410A5-A04E-4A73-BE84-442C3821E96F}" presName="compNode" presStyleCnt="0"/>
      <dgm:spPr/>
    </dgm:pt>
    <dgm:pt modelId="{20EC24C4-DF1C-4C15-9B47-C24ABFA0303B}" type="pres">
      <dgm:prSet presAssocID="{812410A5-A04E-4A73-BE84-442C3821E96F}" presName="iconBgRect" presStyleLbl="bgShp" presStyleIdx="0" presStyleCnt="4"/>
      <dgm:spPr/>
    </dgm:pt>
    <dgm:pt modelId="{D230CEA1-DBB9-4D6D-A526-18BEE100E7A5}" type="pres">
      <dgm:prSet presAssocID="{812410A5-A04E-4A73-BE84-442C3821E96F}"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Gears"/>
        </a:ext>
      </dgm:extLst>
    </dgm:pt>
    <dgm:pt modelId="{9C73B3DA-B9E9-4B81-A819-BE7F201C84E7}" type="pres">
      <dgm:prSet presAssocID="{812410A5-A04E-4A73-BE84-442C3821E96F}" presName="spaceRect" presStyleCnt="0"/>
      <dgm:spPr/>
    </dgm:pt>
    <dgm:pt modelId="{F37AB122-EE64-4008-9A76-CB63E29F13B9}" type="pres">
      <dgm:prSet presAssocID="{812410A5-A04E-4A73-BE84-442C3821E96F}" presName="textRect" presStyleLbl="revTx" presStyleIdx="0" presStyleCnt="4">
        <dgm:presLayoutVars>
          <dgm:chMax val="1"/>
          <dgm:chPref val="1"/>
        </dgm:presLayoutVars>
      </dgm:prSet>
      <dgm:spPr/>
    </dgm:pt>
    <dgm:pt modelId="{24C0205B-4A61-4E8E-A1F1-C1A12D70D528}" type="pres">
      <dgm:prSet presAssocID="{70CEB186-A468-4302-A5D3-75CF7CFC01C3}" presName="sibTrans" presStyleCnt="0"/>
      <dgm:spPr/>
    </dgm:pt>
    <dgm:pt modelId="{37645A37-3B18-4CA9-8CB4-07FAF8EC9DEC}" type="pres">
      <dgm:prSet presAssocID="{1B8D1216-DC11-44C3-B463-B560AF4F1EB0}" presName="compNode" presStyleCnt="0"/>
      <dgm:spPr/>
    </dgm:pt>
    <dgm:pt modelId="{29163775-0F12-46B8-8ECD-ED0F48FA4D5D}" type="pres">
      <dgm:prSet presAssocID="{1B8D1216-DC11-44C3-B463-B560AF4F1EB0}" presName="iconBgRect" presStyleLbl="bgShp" presStyleIdx="1" presStyleCnt="4"/>
      <dgm:spPr/>
    </dgm:pt>
    <dgm:pt modelId="{4754D789-C368-4889-8659-C4FDB0E86951}" type="pres">
      <dgm:prSet presAssocID="{1B8D1216-DC11-44C3-B463-B560AF4F1EB0}"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Head with Gears"/>
        </a:ext>
      </dgm:extLst>
    </dgm:pt>
    <dgm:pt modelId="{9B8D3C8B-DE1C-4F91-953F-FB286A96B838}" type="pres">
      <dgm:prSet presAssocID="{1B8D1216-DC11-44C3-B463-B560AF4F1EB0}" presName="spaceRect" presStyleCnt="0"/>
      <dgm:spPr/>
    </dgm:pt>
    <dgm:pt modelId="{755C0270-09A0-465F-88C3-6BA7495F8F7B}" type="pres">
      <dgm:prSet presAssocID="{1B8D1216-DC11-44C3-B463-B560AF4F1EB0}" presName="textRect" presStyleLbl="revTx" presStyleIdx="1" presStyleCnt="4">
        <dgm:presLayoutVars>
          <dgm:chMax val="1"/>
          <dgm:chPref val="1"/>
        </dgm:presLayoutVars>
      </dgm:prSet>
      <dgm:spPr/>
    </dgm:pt>
    <dgm:pt modelId="{163EA911-6FCF-4335-98CB-E07620B02BD6}" type="pres">
      <dgm:prSet presAssocID="{5276ABD1-3676-449D-9A78-DDF8EEACEC86}" presName="sibTrans" presStyleCnt="0"/>
      <dgm:spPr/>
    </dgm:pt>
    <dgm:pt modelId="{B0B4EE5D-DE87-4C5B-B5F5-58E5BADE49FF}" type="pres">
      <dgm:prSet presAssocID="{4EF39BA4-191A-4DC5-A1F9-78AC6B2D0548}" presName="compNode" presStyleCnt="0"/>
      <dgm:spPr/>
    </dgm:pt>
    <dgm:pt modelId="{6B1096F1-A1CB-48D8-8B69-F98B9A476359}" type="pres">
      <dgm:prSet presAssocID="{4EF39BA4-191A-4DC5-A1F9-78AC6B2D0548}" presName="iconBgRect" presStyleLbl="bgShp" presStyleIdx="2" presStyleCnt="4"/>
      <dgm:spPr/>
    </dgm:pt>
    <dgm:pt modelId="{500F730C-6E47-4219-BD98-B0EE1F908B1E}" type="pres">
      <dgm:prSet presAssocID="{4EF39BA4-191A-4DC5-A1F9-78AC6B2D0548}"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Robot"/>
        </a:ext>
      </dgm:extLst>
    </dgm:pt>
    <dgm:pt modelId="{2D1A6E9F-F30D-42C0-9C80-D2A971FC45F9}" type="pres">
      <dgm:prSet presAssocID="{4EF39BA4-191A-4DC5-A1F9-78AC6B2D0548}" presName="spaceRect" presStyleCnt="0"/>
      <dgm:spPr/>
    </dgm:pt>
    <dgm:pt modelId="{11E6E20E-2259-4E04-825F-B1C8EA471969}" type="pres">
      <dgm:prSet presAssocID="{4EF39BA4-191A-4DC5-A1F9-78AC6B2D0548}" presName="textRect" presStyleLbl="revTx" presStyleIdx="2" presStyleCnt="4">
        <dgm:presLayoutVars>
          <dgm:chMax val="1"/>
          <dgm:chPref val="1"/>
        </dgm:presLayoutVars>
      </dgm:prSet>
      <dgm:spPr/>
    </dgm:pt>
    <dgm:pt modelId="{0BE1AF71-94B2-49FE-84ED-88DD4C2408F1}" type="pres">
      <dgm:prSet presAssocID="{54FCFE10-ECDA-427E-B093-85B4439B435F}" presName="sibTrans" presStyleCnt="0"/>
      <dgm:spPr/>
    </dgm:pt>
    <dgm:pt modelId="{027BC013-D218-47EE-9F9E-50CAC4E223D5}" type="pres">
      <dgm:prSet presAssocID="{F8CF9141-C894-45CC-8BB8-3A1C6FFADF9B}" presName="compNode" presStyleCnt="0"/>
      <dgm:spPr/>
    </dgm:pt>
    <dgm:pt modelId="{AD8E6DC4-BE94-4BF3-AF0E-681C94F81F35}" type="pres">
      <dgm:prSet presAssocID="{F8CF9141-C894-45CC-8BB8-3A1C6FFADF9B}" presName="iconBgRect" presStyleLbl="bgShp" presStyleIdx="3" presStyleCnt="4"/>
      <dgm:spPr/>
    </dgm:pt>
    <dgm:pt modelId="{2C89A49C-07EF-400B-AFD6-5B8904E410AD}" type="pres">
      <dgm:prSet presAssocID="{F8CF9141-C894-45CC-8BB8-3A1C6FFADF9B}"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Upward trend"/>
        </a:ext>
      </dgm:extLst>
    </dgm:pt>
    <dgm:pt modelId="{443EBC24-B32A-4A1C-9C7D-46A8C2A761CD}" type="pres">
      <dgm:prSet presAssocID="{F8CF9141-C894-45CC-8BB8-3A1C6FFADF9B}" presName="spaceRect" presStyleCnt="0"/>
      <dgm:spPr/>
    </dgm:pt>
    <dgm:pt modelId="{0AEDECEA-FB86-415F-944E-88680216FE7C}" type="pres">
      <dgm:prSet presAssocID="{F8CF9141-C894-45CC-8BB8-3A1C6FFADF9B}" presName="textRect" presStyleLbl="revTx" presStyleIdx="3" presStyleCnt="4">
        <dgm:presLayoutVars>
          <dgm:chMax val="1"/>
          <dgm:chPref val="1"/>
        </dgm:presLayoutVars>
      </dgm:prSet>
      <dgm:spPr/>
    </dgm:pt>
  </dgm:ptLst>
  <dgm:cxnLst>
    <dgm:cxn modelId="{A37C801D-50E0-463B-AC11-CFA155D5D7B1}" type="presOf" srcId="{F8CF9141-C894-45CC-8BB8-3A1C6FFADF9B}" destId="{0AEDECEA-FB86-415F-944E-88680216FE7C}" srcOrd="0" destOrd="0" presId="urn:microsoft.com/office/officeart/2018/5/layout/IconCircleLabelList"/>
    <dgm:cxn modelId="{D9A02D2C-7CA3-4E08-A8C0-0A7E97CE9C74}" srcId="{224F98E1-676E-4E7C-A988-AADA86A6A01A}" destId="{812410A5-A04E-4A73-BE84-442C3821E96F}" srcOrd="0" destOrd="0" parTransId="{E7A5CEF3-DEF4-4E0B-B60B-7EE4294FF3A2}" sibTransId="{70CEB186-A468-4302-A5D3-75CF7CFC01C3}"/>
    <dgm:cxn modelId="{4E3E4942-696D-432E-8205-1E97938CDC9E}" srcId="{224F98E1-676E-4E7C-A988-AADA86A6A01A}" destId="{F8CF9141-C894-45CC-8BB8-3A1C6FFADF9B}" srcOrd="3" destOrd="0" parTransId="{47543EE5-641E-4DE5-B59E-BFCDE80392C5}" sibTransId="{191ED4D3-E7C0-4E65-92E7-918E416F5102}"/>
    <dgm:cxn modelId="{BFBF0890-DA2A-48AC-AA62-10104289E464}" type="presOf" srcId="{4EF39BA4-191A-4DC5-A1F9-78AC6B2D0548}" destId="{11E6E20E-2259-4E04-825F-B1C8EA471969}" srcOrd="0" destOrd="0" presId="urn:microsoft.com/office/officeart/2018/5/layout/IconCircleLabelList"/>
    <dgm:cxn modelId="{CA2C5696-D198-4329-9ACE-BC1F57BD14AA}" type="presOf" srcId="{1B8D1216-DC11-44C3-B463-B560AF4F1EB0}" destId="{755C0270-09A0-465F-88C3-6BA7495F8F7B}" srcOrd="0" destOrd="0" presId="urn:microsoft.com/office/officeart/2018/5/layout/IconCircleLabelList"/>
    <dgm:cxn modelId="{42C602AF-5941-4C3C-8F7B-1114396DABA6}" type="presOf" srcId="{812410A5-A04E-4A73-BE84-442C3821E96F}" destId="{F37AB122-EE64-4008-9A76-CB63E29F13B9}" srcOrd="0" destOrd="0" presId="urn:microsoft.com/office/officeart/2018/5/layout/IconCircleLabelList"/>
    <dgm:cxn modelId="{2A1D1DBE-4139-413B-BB00-0712320E169E}" srcId="{224F98E1-676E-4E7C-A988-AADA86A6A01A}" destId="{1B8D1216-DC11-44C3-B463-B560AF4F1EB0}" srcOrd="1" destOrd="0" parTransId="{AF20C582-A8AA-4241-8B7A-3DFA6B9799F3}" sibTransId="{5276ABD1-3676-449D-9A78-DDF8EEACEC86}"/>
    <dgm:cxn modelId="{5F06A2C9-BCB7-48FA-9324-1F588BD69D91}" srcId="{224F98E1-676E-4E7C-A988-AADA86A6A01A}" destId="{4EF39BA4-191A-4DC5-A1F9-78AC6B2D0548}" srcOrd="2" destOrd="0" parTransId="{434992C5-C204-441E-A27E-7A6B6344B8EA}" sibTransId="{54FCFE10-ECDA-427E-B093-85B4439B435F}"/>
    <dgm:cxn modelId="{16DB1AD0-7AAE-4EA1-947A-96E95B558A64}" type="presOf" srcId="{224F98E1-676E-4E7C-A988-AADA86A6A01A}" destId="{47B72B02-B291-4CFE-BD16-90F7B5FE08A0}" srcOrd="0" destOrd="0" presId="urn:microsoft.com/office/officeart/2018/5/layout/IconCircleLabelList"/>
    <dgm:cxn modelId="{ED87DC88-8B57-47E5-94AA-BB237FCC5547}" type="presParOf" srcId="{47B72B02-B291-4CFE-BD16-90F7B5FE08A0}" destId="{C6944588-9930-462D-B675-E275EF14A6FC}" srcOrd="0" destOrd="0" presId="urn:microsoft.com/office/officeart/2018/5/layout/IconCircleLabelList"/>
    <dgm:cxn modelId="{4215C425-4553-4E56-92CD-B5318563BBFC}" type="presParOf" srcId="{C6944588-9930-462D-B675-E275EF14A6FC}" destId="{20EC24C4-DF1C-4C15-9B47-C24ABFA0303B}" srcOrd="0" destOrd="0" presId="urn:microsoft.com/office/officeart/2018/5/layout/IconCircleLabelList"/>
    <dgm:cxn modelId="{F8A3F4C8-F6C1-4339-AD34-68245599A43F}" type="presParOf" srcId="{C6944588-9930-462D-B675-E275EF14A6FC}" destId="{D230CEA1-DBB9-4D6D-A526-18BEE100E7A5}" srcOrd="1" destOrd="0" presId="urn:microsoft.com/office/officeart/2018/5/layout/IconCircleLabelList"/>
    <dgm:cxn modelId="{65589E12-A58F-4229-B8A0-F10CDCA8BDBF}" type="presParOf" srcId="{C6944588-9930-462D-B675-E275EF14A6FC}" destId="{9C73B3DA-B9E9-4B81-A819-BE7F201C84E7}" srcOrd="2" destOrd="0" presId="urn:microsoft.com/office/officeart/2018/5/layout/IconCircleLabelList"/>
    <dgm:cxn modelId="{DC1EE3B4-86AE-43D6-B5D2-FE03677EE077}" type="presParOf" srcId="{C6944588-9930-462D-B675-E275EF14A6FC}" destId="{F37AB122-EE64-4008-9A76-CB63E29F13B9}" srcOrd="3" destOrd="0" presId="urn:microsoft.com/office/officeart/2018/5/layout/IconCircleLabelList"/>
    <dgm:cxn modelId="{ACAB3A0C-8DC8-4D85-A414-8710E1EA52CE}" type="presParOf" srcId="{47B72B02-B291-4CFE-BD16-90F7B5FE08A0}" destId="{24C0205B-4A61-4E8E-A1F1-C1A12D70D528}" srcOrd="1" destOrd="0" presId="urn:microsoft.com/office/officeart/2018/5/layout/IconCircleLabelList"/>
    <dgm:cxn modelId="{B42CECBC-8F44-4EAD-A01E-9EFE7853087C}" type="presParOf" srcId="{47B72B02-B291-4CFE-BD16-90F7B5FE08A0}" destId="{37645A37-3B18-4CA9-8CB4-07FAF8EC9DEC}" srcOrd="2" destOrd="0" presId="urn:microsoft.com/office/officeart/2018/5/layout/IconCircleLabelList"/>
    <dgm:cxn modelId="{4856C763-9E36-481D-8FCB-E55255E4312F}" type="presParOf" srcId="{37645A37-3B18-4CA9-8CB4-07FAF8EC9DEC}" destId="{29163775-0F12-46B8-8ECD-ED0F48FA4D5D}" srcOrd="0" destOrd="0" presId="urn:microsoft.com/office/officeart/2018/5/layout/IconCircleLabelList"/>
    <dgm:cxn modelId="{BF6E3EC9-44D4-4544-B0D6-A43CC3E08274}" type="presParOf" srcId="{37645A37-3B18-4CA9-8CB4-07FAF8EC9DEC}" destId="{4754D789-C368-4889-8659-C4FDB0E86951}" srcOrd="1" destOrd="0" presId="urn:microsoft.com/office/officeart/2018/5/layout/IconCircleLabelList"/>
    <dgm:cxn modelId="{8DC45BDB-DBA9-4975-AD00-C8F66359D47D}" type="presParOf" srcId="{37645A37-3B18-4CA9-8CB4-07FAF8EC9DEC}" destId="{9B8D3C8B-DE1C-4F91-953F-FB286A96B838}" srcOrd="2" destOrd="0" presId="urn:microsoft.com/office/officeart/2018/5/layout/IconCircleLabelList"/>
    <dgm:cxn modelId="{B85723A3-CE93-4ED2-8FE8-61DC4AB06AFD}" type="presParOf" srcId="{37645A37-3B18-4CA9-8CB4-07FAF8EC9DEC}" destId="{755C0270-09A0-465F-88C3-6BA7495F8F7B}" srcOrd="3" destOrd="0" presId="urn:microsoft.com/office/officeart/2018/5/layout/IconCircleLabelList"/>
    <dgm:cxn modelId="{E64A92CA-79E1-47DB-95EC-93A9F005F15B}" type="presParOf" srcId="{47B72B02-B291-4CFE-BD16-90F7B5FE08A0}" destId="{163EA911-6FCF-4335-98CB-E07620B02BD6}" srcOrd="3" destOrd="0" presId="urn:microsoft.com/office/officeart/2018/5/layout/IconCircleLabelList"/>
    <dgm:cxn modelId="{110DCCD6-036A-4E6C-BD68-CC9BE5D7C749}" type="presParOf" srcId="{47B72B02-B291-4CFE-BD16-90F7B5FE08A0}" destId="{B0B4EE5D-DE87-4C5B-B5F5-58E5BADE49FF}" srcOrd="4" destOrd="0" presId="urn:microsoft.com/office/officeart/2018/5/layout/IconCircleLabelList"/>
    <dgm:cxn modelId="{B6C3EEBD-BE23-4455-A8ED-150916785CB6}" type="presParOf" srcId="{B0B4EE5D-DE87-4C5B-B5F5-58E5BADE49FF}" destId="{6B1096F1-A1CB-48D8-8B69-F98B9A476359}" srcOrd="0" destOrd="0" presId="urn:microsoft.com/office/officeart/2018/5/layout/IconCircleLabelList"/>
    <dgm:cxn modelId="{6C36F7BE-8E10-4CD0-9E14-A64E5B36C1FC}" type="presParOf" srcId="{B0B4EE5D-DE87-4C5B-B5F5-58E5BADE49FF}" destId="{500F730C-6E47-4219-BD98-B0EE1F908B1E}" srcOrd="1" destOrd="0" presId="urn:microsoft.com/office/officeart/2018/5/layout/IconCircleLabelList"/>
    <dgm:cxn modelId="{18481D87-7BAE-41F6-A691-A9E048CBD881}" type="presParOf" srcId="{B0B4EE5D-DE87-4C5B-B5F5-58E5BADE49FF}" destId="{2D1A6E9F-F30D-42C0-9C80-D2A971FC45F9}" srcOrd="2" destOrd="0" presId="urn:microsoft.com/office/officeart/2018/5/layout/IconCircleLabelList"/>
    <dgm:cxn modelId="{7DCCB599-463A-4D4F-8FA2-B9B15979B0F4}" type="presParOf" srcId="{B0B4EE5D-DE87-4C5B-B5F5-58E5BADE49FF}" destId="{11E6E20E-2259-4E04-825F-B1C8EA471969}" srcOrd="3" destOrd="0" presId="urn:microsoft.com/office/officeart/2018/5/layout/IconCircleLabelList"/>
    <dgm:cxn modelId="{7A2D1F61-C2CF-480E-84F8-5B8FDFB31B6A}" type="presParOf" srcId="{47B72B02-B291-4CFE-BD16-90F7B5FE08A0}" destId="{0BE1AF71-94B2-49FE-84ED-88DD4C2408F1}" srcOrd="5" destOrd="0" presId="urn:microsoft.com/office/officeart/2018/5/layout/IconCircleLabelList"/>
    <dgm:cxn modelId="{1F351E99-5B9D-4052-A0F1-5EF3CB5B2313}" type="presParOf" srcId="{47B72B02-B291-4CFE-BD16-90F7B5FE08A0}" destId="{027BC013-D218-47EE-9F9E-50CAC4E223D5}" srcOrd="6" destOrd="0" presId="urn:microsoft.com/office/officeart/2018/5/layout/IconCircleLabelList"/>
    <dgm:cxn modelId="{B8044735-D8F9-4AD0-AEE2-AA2A31F6F7A7}" type="presParOf" srcId="{027BC013-D218-47EE-9F9E-50CAC4E223D5}" destId="{AD8E6DC4-BE94-4BF3-AF0E-681C94F81F35}" srcOrd="0" destOrd="0" presId="urn:microsoft.com/office/officeart/2018/5/layout/IconCircleLabelList"/>
    <dgm:cxn modelId="{A6BE58AF-A6DB-4279-A57E-3856A5FD36C9}" type="presParOf" srcId="{027BC013-D218-47EE-9F9E-50CAC4E223D5}" destId="{2C89A49C-07EF-400B-AFD6-5B8904E410AD}" srcOrd="1" destOrd="0" presId="urn:microsoft.com/office/officeart/2018/5/layout/IconCircleLabelList"/>
    <dgm:cxn modelId="{A10DFC96-1E8C-4E73-808F-4A1C21BC2289}" type="presParOf" srcId="{027BC013-D218-47EE-9F9E-50CAC4E223D5}" destId="{443EBC24-B32A-4A1C-9C7D-46A8C2A761CD}" srcOrd="2" destOrd="0" presId="urn:microsoft.com/office/officeart/2018/5/layout/IconCircleLabelList"/>
    <dgm:cxn modelId="{E0EA5B17-121C-4680-9E90-07F7BBA7EA96}" type="presParOf" srcId="{027BC013-D218-47EE-9F9E-50CAC4E223D5}" destId="{0AEDECEA-FB86-415F-944E-88680216FE7C}" srcOrd="3" destOrd="0" presId="urn:microsoft.com/office/officeart/2018/5/layout/IconCircle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51FD3B1-68E7-4940-9909-09284A1B0901}" type="doc">
      <dgm:prSet loTypeId="urn:microsoft.com/office/officeart/2018/2/layout/IconCircleList" loCatId="icon" qsTypeId="urn:microsoft.com/office/officeart/2005/8/quickstyle/simple1" qsCatId="simple" csTypeId="urn:microsoft.com/office/officeart/2005/8/colors/accent1_2" csCatId="accent1" phldr="1"/>
      <dgm:spPr/>
      <dgm:t>
        <a:bodyPr/>
        <a:lstStyle/>
        <a:p>
          <a:endParaRPr lang="en-US"/>
        </a:p>
      </dgm:t>
    </dgm:pt>
    <dgm:pt modelId="{0F1818F6-0498-4954-A58F-B8A527093519}">
      <dgm:prSet/>
      <dgm:spPr/>
      <dgm:t>
        <a:bodyPr/>
        <a:lstStyle/>
        <a:p>
          <a:pPr>
            <a:lnSpc>
              <a:spcPct val="100000"/>
            </a:lnSpc>
          </a:pPr>
          <a:r>
            <a:rPr lang="en-US"/>
            <a:t>While relying on GPT-3.5 can yield impressive results, it may not always be the most cost-effective choice. As demonstrated, analyzing 10 records costs us approximately $0.003. While this is a negligible cost for small-scale projects, it becomes a significant factor when dealing with the analysis of millions of records per day in large-scale ETL processes.</a:t>
          </a:r>
        </a:p>
      </dgm:t>
    </dgm:pt>
    <dgm:pt modelId="{B9C4C06A-B012-4BF1-9D8F-D34410846B70}" type="parTrans" cxnId="{1EE51216-878C-4474-BA8E-B1810CCBC704}">
      <dgm:prSet/>
      <dgm:spPr/>
      <dgm:t>
        <a:bodyPr/>
        <a:lstStyle/>
        <a:p>
          <a:endParaRPr lang="en-US"/>
        </a:p>
      </dgm:t>
    </dgm:pt>
    <dgm:pt modelId="{7190B9C0-5583-4E08-B734-E68C8A3F12FE}" type="sibTrans" cxnId="{1EE51216-878C-4474-BA8E-B1810CCBC704}">
      <dgm:prSet/>
      <dgm:spPr/>
      <dgm:t>
        <a:bodyPr/>
        <a:lstStyle/>
        <a:p>
          <a:pPr>
            <a:lnSpc>
              <a:spcPct val="100000"/>
            </a:lnSpc>
          </a:pPr>
          <a:endParaRPr lang="en-US"/>
        </a:p>
      </dgm:t>
    </dgm:pt>
    <dgm:pt modelId="{1890ACB2-BD12-47D7-9C73-6E4473298E85}">
      <dgm:prSet/>
      <dgm:spPr/>
      <dgm:t>
        <a:bodyPr/>
        <a:lstStyle/>
        <a:p>
          <a:pPr>
            <a:lnSpc>
              <a:spcPct val="100000"/>
            </a:lnSpc>
          </a:pPr>
          <a:r>
            <a:rPr lang="en-US"/>
            <a:t>In this proof of concept (POC), we have harnessed the capabilities of GPT-3.5 to demonstrate its potential. However, for practical implementation, we are adopting a hybrid approach. GPT-3 will serve as the engine for analyzing sample records while we enhance our local ETL functions to efficiently clean and reformat the entire dataset.</a:t>
          </a:r>
        </a:p>
      </dgm:t>
    </dgm:pt>
    <dgm:pt modelId="{8C9DCD66-1467-4015-8A6A-288DDF8F3E04}" type="parTrans" cxnId="{A9710A73-9B5D-48B7-8389-56E4369AC7F5}">
      <dgm:prSet/>
      <dgm:spPr/>
      <dgm:t>
        <a:bodyPr/>
        <a:lstStyle/>
        <a:p>
          <a:endParaRPr lang="en-US"/>
        </a:p>
      </dgm:t>
    </dgm:pt>
    <dgm:pt modelId="{BBEFF439-7E56-40A7-8C08-136B41A8E944}" type="sibTrans" cxnId="{A9710A73-9B5D-48B7-8389-56E4369AC7F5}">
      <dgm:prSet/>
      <dgm:spPr/>
      <dgm:t>
        <a:bodyPr/>
        <a:lstStyle/>
        <a:p>
          <a:pPr>
            <a:lnSpc>
              <a:spcPct val="100000"/>
            </a:lnSpc>
          </a:pPr>
          <a:endParaRPr lang="en-US"/>
        </a:p>
      </dgm:t>
    </dgm:pt>
    <dgm:pt modelId="{B9BC3046-F0F7-49CD-85EA-7183DDACEB32}">
      <dgm:prSet/>
      <dgm:spPr/>
      <dgm:t>
        <a:bodyPr/>
        <a:lstStyle/>
        <a:p>
          <a:pPr>
            <a:lnSpc>
              <a:spcPct val="100000"/>
            </a:lnSpc>
          </a:pPr>
          <a:r>
            <a:rPr lang="en-US"/>
            <a:t>In the future, we are actively developing a novel ETL pipeline that can intelligently extract relevant data, make modifications to the dataset, and analyze sample data using this advanced model. For the remaining data, offline manipulation will be the strategy of choice.</a:t>
          </a:r>
        </a:p>
      </dgm:t>
    </dgm:pt>
    <dgm:pt modelId="{1599978F-A4C7-4651-8DA6-87094C680D8B}" type="parTrans" cxnId="{5A56C6C1-2C08-4354-B652-75E41734BC16}">
      <dgm:prSet/>
      <dgm:spPr/>
      <dgm:t>
        <a:bodyPr/>
        <a:lstStyle/>
        <a:p>
          <a:endParaRPr lang="en-US"/>
        </a:p>
      </dgm:t>
    </dgm:pt>
    <dgm:pt modelId="{6854DFA5-DEDE-43A7-B05A-7BEC4BA4F1FC}" type="sibTrans" cxnId="{5A56C6C1-2C08-4354-B652-75E41734BC16}">
      <dgm:prSet/>
      <dgm:spPr/>
      <dgm:t>
        <a:bodyPr/>
        <a:lstStyle/>
        <a:p>
          <a:pPr>
            <a:lnSpc>
              <a:spcPct val="100000"/>
            </a:lnSpc>
          </a:pPr>
          <a:endParaRPr lang="en-US"/>
        </a:p>
      </dgm:t>
    </dgm:pt>
    <dgm:pt modelId="{AA193A41-862D-4B45-B269-4AE4D208156F}">
      <dgm:prSet/>
      <dgm:spPr/>
      <dgm:t>
        <a:bodyPr/>
        <a:lstStyle/>
        <a:p>
          <a:pPr>
            <a:lnSpc>
              <a:spcPct val="100000"/>
            </a:lnSpc>
          </a:pPr>
          <a:r>
            <a:rPr lang="en-US"/>
            <a:t>A condensed version of this project has been prototyped and presented in </a:t>
          </a:r>
          <a:r>
            <a:rPr lang="en-CA" b="1"/>
            <a:t>Code_Generatore_2023_10_11_v0.2</a:t>
          </a:r>
          <a:r>
            <a:rPr lang="en-US" b="1"/>
            <a:t>.ipynb</a:t>
          </a:r>
          <a:endParaRPr lang="en-US"/>
        </a:p>
      </dgm:t>
    </dgm:pt>
    <dgm:pt modelId="{A713FB9F-7BA5-41C6-9B01-3208B0523837}" type="parTrans" cxnId="{1F73DC44-9ECE-44B4-BD6E-0270C3A52305}">
      <dgm:prSet/>
      <dgm:spPr/>
      <dgm:t>
        <a:bodyPr/>
        <a:lstStyle/>
        <a:p>
          <a:endParaRPr lang="en-US"/>
        </a:p>
      </dgm:t>
    </dgm:pt>
    <dgm:pt modelId="{746EA2E6-8913-4B40-9250-3449DF77B200}" type="sibTrans" cxnId="{1F73DC44-9ECE-44B4-BD6E-0270C3A52305}">
      <dgm:prSet/>
      <dgm:spPr/>
      <dgm:t>
        <a:bodyPr/>
        <a:lstStyle/>
        <a:p>
          <a:endParaRPr lang="en-US"/>
        </a:p>
      </dgm:t>
    </dgm:pt>
    <dgm:pt modelId="{8464CB76-1B3E-4C69-AA58-86CF9EA2AB3D}" type="pres">
      <dgm:prSet presAssocID="{651FD3B1-68E7-4940-9909-09284A1B0901}" presName="root" presStyleCnt="0">
        <dgm:presLayoutVars>
          <dgm:dir/>
          <dgm:resizeHandles val="exact"/>
        </dgm:presLayoutVars>
      </dgm:prSet>
      <dgm:spPr/>
    </dgm:pt>
    <dgm:pt modelId="{655E4BAC-7F18-40D3-80C0-4ED4E7B83F88}" type="pres">
      <dgm:prSet presAssocID="{651FD3B1-68E7-4940-9909-09284A1B0901}" presName="container" presStyleCnt="0">
        <dgm:presLayoutVars>
          <dgm:dir/>
          <dgm:resizeHandles val="exact"/>
        </dgm:presLayoutVars>
      </dgm:prSet>
      <dgm:spPr/>
    </dgm:pt>
    <dgm:pt modelId="{461ED8A8-BF78-4D36-ABCB-5A88D43E8C6F}" type="pres">
      <dgm:prSet presAssocID="{0F1818F6-0498-4954-A58F-B8A527093519}" presName="compNode" presStyleCnt="0"/>
      <dgm:spPr/>
    </dgm:pt>
    <dgm:pt modelId="{F3F3865F-C158-4D8D-8EA8-21C7E31A5573}" type="pres">
      <dgm:prSet presAssocID="{0F1818F6-0498-4954-A58F-B8A527093519}" presName="iconBgRect" presStyleLbl="bgShp" presStyleIdx="0" presStyleCnt="4"/>
      <dgm:spPr/>
    </dgm:pt>
    <dgm:pt modelId="{27DDE35A-FB35-4BF3-84E3-A3C56D5E5335}" type="pres">
      <dgm:prSet presAssocID="{0F1818F6-0498-4954-A58F-B8A527093519}"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Checkmark"/>
        </a:ext>
      </dgm:extLst>
    </dgm:pt>
    <dgm:pt modelId="{0A43C7CA-A0FA-4946-9F09-A945D6997D51}" type="pres">
      <dgm:prSet presAssocID="{0F1818F6-0498-4954-A58F-B8A527093519}" presName="spaceRect" presStyleCnt="0"/>
      <dgm:spPr/>
    </dgm:pt>
    <dgm:pt modelId="{FEC9B666-0B61-455B-9471-18F2B343013D}" type="pres">
      <dgm:prSet presAssocID="{0F1818F6-0498-4954-A58F-B8A527093519}" presName="textRect" presStyleLbl="revTx" presStyleIdx="0" presStyleCnt="4">
        <dgm:presLayoutVars>
          <dgm:chMax val="1"/>
          <dgm:chPref val="1"/>
        </dgm:presLayoutVars>
      </dgm:prSet>
      <dgm:spPr/>
    </dgm:pt>
    <dgm:pt modelId="{99AE1509-CCEF-49B5-B4AE-A70850A67ED6}" type="pres">
      <dgm:prSet presAssocID="{7190B9C0-5583-4E08-B734-E68C8A3F12FE}" presName="sibTrans" presStyleLbl="sibTrans2D1" presStyleIdx="0" presStyleCnt="0"/>
      <dgm:spPr/>
    </dgm:pt>
    <dgm:pt modelId="{93C3312A-14DD-4869-A87F-0EFB435A6F1A}" type="pres">
      <dgm:prSet presAssocID="{1890ACB2-BD12-47D7-9C73-6E4473298E85}" presName="compNode" presStyleCnt="0"/>
      <dgm:spPr/>
    </dgm:pt>
    <dgm:pt modelId="{6532A9B8-2477-48F0-8B0E-1B756D693927}" type="pres">
      <dgm:prSet presAssocID="{1890ACB2-BD12-47D7-9C73-6E4473298E85}" presName="iconBgRect" presStyleLbl="bgShp" presStyleIdx="1" presStyleCnt="4"/>
      <dgm:spPr/>
    </dgm:pt>
    <dgm:pt modelId="{5B3E9C6D-E8C2-476B-A1E1-057B30621775}" type="pres">
      <dgm:prSet presAssocID="{1890ACB2-BD12-47D7-9C73-6E4473298E85}"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Ribbon"/>
        </a:ext>
      </dgm:extLst>
    </dgm:pt>
    <dgm:pt modelId="{AAE4A327-48FF-4EFC-ADEE-6E652CE8E5CB}" type="pres">
      <dgm:prSet presAssocID="{1890ACB2-BD12-47D7-9C73-6E4473298E85}" presName="spaceRect" presStyleCnt="0"/>
      <dgm:spPr/>
    </dgm:pt>
    <dgm:pt modelId="{C7267CC0-2430-4436-B02C-4FB60B546EAD}" type="pres">
      <dgm:prSet presAssocID="{1890ACB2-BD12-47D7-9C73-6E4473298E85}" presName="textRect" presStyleLbl="revTx" presStyleIdx="1" presStyleCnt="4">
        <dgm:presLayoutVars>
          <dgm:chMax val="1"/>
          <dgm:chPref val="1"/>
        </dgm:presLayoutVars>
      </dgm:prSet>
      <dgm:spPr/>
    </dgm:pt>
    <dgm:pt modelId="{640C3711-267A-41E7-865D-871B5E324A95}" type="pres">
      <dgm:prSet presAssocID="{BBEFF439-7E56-40A7-8C08-136B41A8E944}" presName="sibTrans" presStyleLbl="sibTrans2D1" presStyleIdx="0" presStyleCnt="0"/>
      <dgm:spPr/>
    </dgm:pt>
    <dgm:pt modelId="{7DD992DD-D8A3-4734-BAEE-CA242BAC53EF}" type="pres">
      <dgm:prSet presAssocID="{B9BC3046-F0F7-49CD-85EA-7183DDACEB32}" presName="compNode" presStyleCnt="0"/>
      <dgm:spPr/>
    </dgm:pt>
    <dgm:pt modelId="{D0715AB5-F94B-4221-93E2-ED8E46CD877F}" type="pres">
      <dgm:prSet presAssocID="{B9BC3046-F0F7-49CD-85EA-7183DDACEB32}" presName="iconBgRect" presStyleLbl="bgShp" presStyleIdx="2" presStyleCnt="4"/>
      <dgm:spPr/>
    </dgm:pt>
    <dgm:pt modelId="{00A4D098-AC79-4B4B-B406-58DD05249A45}" type="pres">
      <dgm:prSet presAssocID="{B9BC3046-F0F7-49CD-85EA-7183DDACEB32}"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Statistics"/>
        </a:ext>
      </dgm:extLst>
    </dgm:pt>
    <dgm:pt modelId="{648AE81E-2F22-4283-BFD7-A7B45558BCC7}" type="pres">
      <dgm:prSet presAssocID="{B9BC3046-F0F7-49CD-85EA-7183DDACEB32}" presName="spaceRect" presStyleCnt="0"/>
      <dgm:spPr/>
    </dgm:pt>
    <dgm:pt modelId="{F7C94E49-25FE-406A-BC4B-B02B597EF4E1}" type="pres">
      <dgm:prSet presAssocID="{B9BC3046-F0F7-49CD-85EA-7183DDACEB32}" presName="textRect" presStyleLbl="revTx" presStyleIdx="2" presStyleCnt="4">
        <dgm:presLayoutVars>
          <dgm:chMax val="1"/>
          <dgm:chPref val="1"/>
        </dgm:presLayoutVars>
      </dgm:prSet>
      <dgm:spPr/>
    </dgm:pt>
    <dgm:pt modelId="{5457D1AD-0B6C-4647-95AE-5A32B1909F15}" type="pres">
      <dgm:prSet presAssocID="{6854DFA5-DEDE-43A7-B05A-7BEC4BA4F1FC}" presName="sibTrans" presStyleLbl="sibTrans2D1" presStyleIdx="0" presStyleCnt="0"/>
      <dgm:spPr/>
    </dgm:pt>
    <dgm:pt modelId="{53222160-E0AB-40F6-8620-29A2E8C0F701}" type="pres">
      <dgm:prSet presAssocID="{AA193A41-862D-4B45-B269-4AE4D208156F}" presName="compNode" presStyleCnt="0"/>
      <dgm:spPr/>
    </dgm:pt>
    <dgm:pt modelId="{FAC47F33-C8F5-453F-9B07-33A4A1C91020}" type="pres">
      <dgm:prSet presAssocID="{AA193A41-862D-4B45-B269-4AE4D208156F}" presName="iconBgRect" presStyleLbl="bgShp" presStyleIdx="3" presStyleCnt="4"/>
      <dgm:spPr/>
    </dgm:pt>
    <dgm:pt modelId="{21D534DB-4285-40CB-B529-F73E267DDF0F}" type="pres">
      <dgm:prSet presAssocID="{AA193A41-862D-4B45-B269-4AE4D208156F}"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Programmer"/>
        </a:ext>
      </dgm:extLst>
    </dgm:pt>
    <dgm:pt modelId="{A922E0E6-DEDC-4D35-80E6-D795F7ECE213}" type="pres">
      <dgm:prSet presAssocID="{AA193A41-862D-4B45-B269-4AE4D208156F}" presName="spaceRect" presStyleCnt="0"/>
      <dgm:spPr/>
    </dgm:pt>
    <dgm:pt modelId="{6AC83A9D-084D-4D05-A4C6-4E54D6779074}" type="pres">
      <dgm:prSet presAssocID="{AA193A41-862D-4B45-B269-4AE4D208156F}" presName="textRect" presStyleLbl="revTx" presStyleIdx="3" presStyleCnt="4">
        <dgm:presLayoutVars>
          <dgm:chMax val="1"/>
          <dgm:chPref val="1"/>
        </dgm:presLayoutVars>
      </dgm:prSet>
      <dgm:spPr/>
    </dgm:pt>
  </dgm:ptLst>
  <dgm:cxnLst>
    <dgm:cxn modelId="{1EE51216-878C-4474-BA8E-B1810CCBC704}" srcId="{651FD3B1-68E7-4940-9909-09284A1B0901}" destId="{0F1818F6-0498-4954-A58F-B8A527093519}" srcOrd="0" destOrd="0" parTransId="{B9C4C06A-B012-4BF1-9D8F-D34410846B70}" sibTransId="{7190B9C0-5583-4E08-B734-E68C8A3F12FE}"/>
    <dgm:cxn modelId="{8A979417-0BB7-4DD0-9971-D8E8684A120D}" type="presOf" srcId="{651FD3B1-68E7-4940-9909-09284A1B0901}" destId="{8464CB76-1B3E-4C69-AA58-86CF9EA2AB3D}" srcOrd="0" destOrd="0" presId="urn:microsoft.com/office/officeart/2018/2/layout/IconCircleList"/>
    <dgm:cxn modelId="{13A59C38-1054-4CC1-BB39-D757980708BA}" type="presOf" srcId="{7190B9C0-5583-4E08-B734-E68C8A3F12FE}" destId="{99AE1509-CCEF-49B5-B4AE-A70850A67ED6}" srcOrd="0" destOrd="0" presId="urn:microsoft.com/office/officeart/2018/2/layout/IconCircleList"/>
    <dgm:cxn modelId="{1F73DC44-9ECE-44B4-BD6E-0270C3A52305}" srcId="{651FD3B1-68E7-4940-9909-09284A1B0901}" destId="{AA193A41-862D-4B45-B269-4AE4D208156F}" srcOrd="3" destOrd="0" parTransId="{A713FB9F-7BA5-41C6-9B01-3208B0523837}" sibTransId="{746EA2E6-8913-4B40-9250-3449DF77B200}"/>
    <dgm:cxn modelId="{3ADD4765-6038-4071-AF8C-A551792AC952}" type="presOf" srcId="{BBEFF439-7E56-40A7-8C08-136B41A8E944}" destId="{640C3711-267A-41E7-865D-871B5E324A95}" srcOrd="0" destOrd="0" presId="urn:microsoft.com/office/officeart/2018/2/layout/IconCircleList"/>
    <dgm:cxn modelId="{A9710A73-9B5D-48B7-8389-56E4369AC7F5}" srcId="{651FD3B1-68E7-4940-9909-09284A1B0901}" destId="{1890ACB2-BD12-47D7-9C73-6E4473298E85}" srcOrd="1" destOrd="0" parTransId="{8C9DCD66-1467-4015-8A6A-288DDF8F3E04}" sibTransId="{BBEFF439-7E56-40A7-8C08-136B41A8E944}"/>
    <dgm:cxn modelId="{FEB53678-D93B-430A-BDF1-6E3DD9F98CC1}" type="presOf" srcId="{0F1818F6-0498-4954-A58F-B8A527093519}" destId="{FEC9B666-0B61-455B-9471-18F2B343013D}" srcOrd="0" destOrd="0" presId="urn:microsoft.com/office/officeart/2018/2/layout/IconCircleList"/>
    <dgm:cxn modelId="{EF5CF899-6045-4426-89F4-758A83C3DB74}" type="presOf" srcId="{1890ACB2-BD12-47D7-9C73-6E4473298E85}" destId="{C7267CC0-2430-4436-B02C-4FB60B546EAD}" srcOrd="0" destOrd="0" presId="urn:microsoft.com/office/officeart/2018/2/layout/IconCircleList"/>
    <dgm:cxn modelId="{78E682B3-C96C-4A0B-8A38-8ECA51B1B602}" type="presOf" srcId="{B9BC3046-F0F7-49CD-85EA-7183DDACEB32}" destId="{F7C94E49-25FE-406A-BC4B-B02B597EF4E1}" srcOrd="0" destOrd="0" presId="urn:microsoft.com/office/officeart/2018/2/layout/IconCircleList"/>
    <dgm:cxn modelId="{F46F58C0-F997-409E-B10D-805962151916}" type="presOf" srcId="{AA193A41-862D-4B45-B269-4AE4D208156F}" destId="{6AC83A9D-084D-4D05-A4C6-4E54D6779074}" srcOrd="0" destOrd="0" presId="urn:microsoft.com/office/officeart/2018/2/layout/IconCircleList"/>
    <dgm:cxn modelId="{5A56C6C1-2C08-4354-B652-75E41734BC16}" srcId="{651FD3B1-68E7-4940-9909-09284A1B0901}" destId="{B9BC3046-F0F7-49CD-85EA-7183DDACEB32}" srcOrd="2" destOrd="0" parTransId="{1599978F-A4C7-4651-8DA6-87094C680D8B}" sibTransId="{6854DFA5-DEDE-43A7-B05A-7BEC4BA4F1FC}"/>
    <dgm:cxn modelId="{09ADFAFA-D7CC-4A75-BDD3-0AA6A39B8BDF}" type="presOf" srcId="{6854DFA5-DEDE-43A7-B05A-7BEC4BA4F1FC}" destId="{5457D1AD-0B6C-4647-95AE-5A32B1909F15}" srcOrd="0" destOrd="0" presId="urn:microsoft.com/office/officeart/2018/2/layout/IconCircleList"/>
    <dgm:cxn modelId="{C01CB243-2517-4166-9E73-B66A07F438AE}" type="presParOf" srcId="{8464CB76-1B3E-4C69-AA58-86CF9EA2AB3D}" destId="{655E4BAC-7F18-40D3-80C0-4ED4E7B83F88}" srcOrd="0" destOrd="0" presId="urn:microsoft.com/office/officeart/2018/2/layout/IconCircleList"/>
    <dgm:cxn modelId="{60FB0CE2-F022-4166-A21E-A7ACA6D6FD04}" type="presParOf" srcId="{655E4BAC-7F18-40D3-80C0-4ED4E7B83F88}" destId="{461ED8A8-BF78-4D36-ABCB-5A88D43E8C6F}" srcOrd="0" destOrd="0" presId="urn:microsoft.com/office/officeart/2018/2/layout/IconCircleList"/>
    <dgm:cxn modelId="{1DE0D7CD-C166-4F05-ADFB-BF7511320832}" type="presParOf" srcId="{461ED8A8-BF78-4D36-ABCB-5A88D43E8C6F}" destId="{F3F3865F-C158-4D8D-8EA8-21C7E31A5573}" srcOrd="0" destOrd="0" presId="urn:microsoft.com/office/officeart/2018/2/layout/IconCircleList"/>
    <dgm:cxn modelId="{A426C97C-AD64-4CE2-B35E-E3218733FE2A}" type="presParOf" srcId="{461ED8A8-BF78-4D36-ABCB-5A88D43E8C6F}" destId="{27DDE35A-FB35-4BF3-84E3-A3C56D5E5335}" srcOrd="1" destOrd="0" presId="urn:microsoft.com/office/officeart/2018/2/layout/IconCircleList"/>
    <dgm:cxn modelId="{45A378DE-E055-4AF1-B605-C42B45F0ABAF}" type="presParOf" srcId="{461ED8A8-BF78-4D36-ABCB-5A88D43E8C6F}" destId="{0A43C7CA-A0FA-4946-9F09-A945D6997D51}" srcOrd="2" destOrd="0" presId="urn:microsoft.com/office/officeart/2018/2/layout/IconCircleList"/>
    <dgm:cxn modelId="{991D1065-24B2-434B-B3B7-F71066DABCA1}" type="presParOf" srcId="{461ED8A8-BF78-4D36-ABCB-5A88D43E8C6F}" destId="{FEC9B666-0B61-455B-9471-18F2B343013D}" srcOrd="3" destOrd="0" presId="urn:microsoft.com/office/officeart/2018/2/layout/IconCircleList"/>
    <dgm:cxn modelId="{CCE9810E-6453-462C-B074-11F68ACB0B38}" type="presParOf" srcId="{655E4BAC-7F18-40D3-80C0-4ED4E7B83F88}" destId="{99AE1509-CCEF-49B5-B4AE-A70850A67ED6}" srcOrd="1" destOrd="0" presId="urn:microsoft.com/office/officeart/2018/2/layout/IconCircleList"/>
    <dgm:cxn modelId="{B9210AE3-CABF-4B88-B04C-732666FAA90F}" type="presParOf" srcId="{655E4BAC-7F18-40D3-80C0-4ED4E7B83F88}" destId="{93C3312A-14DD-4869-A87F-0EFB435A6F1A}" srcOrd="2" destOrd="0" presId="urn:microsoft.com/office/officeart/2018/2/layout/IconCircleList"/>
    <dgm:cxn modelId="{90DE2741-26CB-4A2B-9744-6A750777D32D}" type="presParOf" srcId="{93C3312A-14DD-4869-A87F-0EFB435A6F1A}" destId="{6532A9B8-2477-48F0-8B0E-1B756D693927}" srcOrd="0" destOrd="0" presId="urn:microsoft.com/office/officeart/2018/2/layout/IconCircleList"/>
    <dgm:cxn modelId="{383533F0-99A1-48EF-8F19-82720BCF8BF7}" type="presParOf" srcId="{93C3312A-14DD-4869-A87F-0EFB435A6F1A}" destId="{5B3E9C6D-E8C2-476B-A1E1-057B30621775}" srcOrd="1" destOrd="0" presId="urn:microsoft.com/office/officeart/2018/2/layout/IconCircleList"/>
    <dgm:cxn modelId="{85A04251-4A68-4AA5-B6ED-552CBD48B200}" type="presParOf" srcId="{93C3312A-14DD-4869-A87F-0EFB435A6F1A}" destId="{AAE4A327-48FF-4EFC-ADEE-6E652CE8E5CB}" srcOrd="2" destOrd="0" presId="urn:microsoft.com/office/officeart/2018/2/layout/IconCircleList"/>
    <dgm:cxn modelId="{2DA42309-C4FD-4E3D-B907-C0397E41BCD4}" type="presParOf" srcId="{93C3312A-14DD-4869-A87F-0EFB435A6F1A}" destId="{C7267CC0-2430-4436-B02C-4FB60B546EAD}" srcOrd="3" destOrd="0" presId="urn:microsoft.com/office/officeart/2018/2/layout/IconCircleList"/>
    <dgm:cxn modelId="{CCCD4A98-4154-458B-B87D-9D3192DD4ADE}" type="presParOf" srcId="{655E4BAC-7F18-40D3-80C0-4ED4E7B83F88}" destId="{640C3711-267A-41E7-865D-871B5E324A95}" srcOrd="3" destOrd="0" presId="urn:microsoft.com/office/officeart/2018/2/layout/IconCircleList"/>
    <dgm:cxn modelId="{0A9A9E27-3E1C-45B5-9C2A-A8A0B01B6B0E}" type="presParOf" srcId="{655E4BAC-7F18-40D3-80C0-4ED4E7B83F88}" destId="{7DD992DD-D8A3-4734-BAEE-CA242BAC53EF}" srcOrd="4" destOrd="0" presId="urn:microsoft.com/office/officeart/2018/2/layout/IconCircleList"/>
    <dgm:cxn modelId="{E6F1314B-DEC6-41B7-BF0F-FD3B6D84C7AC}" type="presParOf" srcId="{7DD992DD-D8A3-4734-BAEE-CA242BAC53EF}" destId="{D0715AB5-F94B-4221-93E2-ED8E46CD877F}" srcOrd="0" destOrd="0" presId="urn:microsoft.com/office/officeart/2018/2/layout/IconCircleList"/>
    <dgm:cxn modelId="{BDB62C1B-D805-4080-BC2C-1FA47D6838FA}" type="presParOf" srcId="{7DD992DD-D8A3-4734-BAEE-CA242BAC53EF}" destId="{00A4D098-AC79-4B4B-B406-58DD05249A45}" srcOrd="1" destOrd="0" presId="urn:microsoft.com/office/officeart/2018/2/layout/IconCircleList"/>
    <dgm:cxn modelId="{76A6AD75-626B-42DA-9DA6-AAD6109790B4}" type="presParOf" srcId="{7DD992DD-D8A3-4734-BAEE-CA242BAC53EF}" destId="{648AE81E-2F22-4283-BFD7-A7B45558BCC7}" srcOrd="2" destOrd="0" presId="urn:microsoft.com/office/officeart/2018/2/layout/IconCircleList"/>
    <dgm:cxn modelId="{09C732E3-8F8A-402D-AA81-8756B60DEF64}" type="presParOf" srcId="{7DD992DD-D8A3-4734-BAEE-CA242BAC53EF}" destId="{F7C94E49-25FE-406A-BC4B-B02B597EF4E1}" srcOrd="3" destOrd="0" presId="urn:microsoft.com/office/officeart/2018/2/layout/IconCircleList"/>
    <dgm:cxn modelId="{24650B58-3A61-453E-B51C-2F9AA13CDC2B}" type="presParOf" srcId="{655E4BAC-7F18-40D3-80C0-4ED4E7B83F88}" destId="{5457D1AD-0B6C-4647-95AE-5A32B1909F15}" srcOrd="5" destOrd="0" presId="urn:microsoft.com/office/officeart/2018/2/layout/IconCircleList"/>
    <dgm:cxn modelId="{A144B963-2ED1-4397-BB8F-FB926AEC6CEF}" type="presParOf" srcId="{655E4BAC-7F18-40D3-80C0-4ED4E7B83F88}" destId="{53222160-E0AB-40F6-8620-29A2E8C0F701}" srcOrd="6" destOrd="0" presId="urn:microsoft.com/office/officeart/2018/2/layout/IconCircleList"/>
    <dgm:cxn modelId="{51A5FD69-EF4D-4A06-81C4-97BBCF68AEEA}" type="presParOf" srcId="{53222160-E0AB-40F6-8620-29A2E8C0F701}" destId="{FAC47F33-C8F5-453F-9B07-33A4A1C91020}" srcOrd="0" destOrd="0" presId="urn:microsoft.com/office/officeart/2018/2/layout/IconCircleList"/>
    <dgm:cxn modelId="{A5C88985-B78F-4900-8DA8-26A5B4D1A492}" type="presParOf" srcId="{53222160-E0AB-40F6-8620-29A2E8C0F701}" destId="{21D534DB-4285-40CB-B529-F73E267DDF0F}" srcOrd="1" destOrd="0" presId="urn:microsoft.com/office/officeart/2018/2/layout/IconCircleList"/>
    <dgm:cxn modelId="{0A905D5A-AAB0-4C31-9E5F-646F233F2097}" type="presParOf" srcId="{53222160-E0AB-40F6-8620-29A2E8C0F701}" destId="{A922E0E6-DEDC-4D35-80E6-D795F7ECE213}" srcOrd="2" destOrd="0" presId="urn:microsoft.com/office/officeart/2018/2/layout/IconCircleList"/>
    <dgm:cxn modelId="{A36EC2CD-19E9-49E3-A9F3-85F3BF33E888}" type="presParOf" srcId="{53222160-E0AB-40F6-8620-29A2E8C0F701}" destId="{6AC83A9D-084D-4D05-A4C6-4E54D6779074}" srcOrd="3" destOrd="0" presId="urn:microsoft.com/office/officeart/2018/2/layout/IconCircle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5535B392-2B0D-4C3F-BC59-D51D92985DF4}" type="doc">
      <dgm:prSet loTypeId="urn:microsoft.com/office/officeart/2005/8/layout/vList2" loCatId="list" qsTypeId="urn:microsoft.com/office/officeart/2005/8/quickstyle/simple1" qsCatId="simple" csTypeId="urn:microsoft.com/office/officeart/2005/8/colors/colorful2" csCatId="colorful"/>
      <dgm:spPr/>
      <dgm:t>
        <a:bodyPr/>
        <a:lstStyle/>
        <a:p>
          <a:endParaRPr lang="en-US"/>
        </a:p>
      </dgm:t>
    </dgm:pt>
    <dgm:pt modelId="{52743D57-2CC2-4FFD-B4A9-A8F42C9A42D2}">
      <dgm:prSet/>
      <dgm:spPr/>
      <dgm:t>
        <a:bodyPr/>
        <a:lstStyle/>
        <a:p>
          <a:r>
            <a:rPr lang="en-US"/>
            <a:t>In summary, AI-based Automated ETL is crucial for enhancing the efficiency, accuracy, and adaptability of data integration and transformation, catering to the evolving needs of data-driven businesses. </a:t>
          </a:r>
        </a:p>
      </dgm:t>
    </dgm:pt>
    <dgm:pt modelId="{E33B85FB-F184-471D-9CDB-59E9AA4AF9ED}" type="parTrans" cxnId="{6E6FD8E8-2964-495C-9814-F6B14901DCC2}">
      <dgm:prSet/>
      <dgm:spPr/>
      <dgm:t>
        <a:bodyPr/>
        <a:lstStyle/>
        <a:p>
          <a:endParaRPr lang="en-US"/>
        </a:p>
      </dgm:t>
    </dgm:pt>
    <dgm:pt modelId="{279BBE72-5D8A-4A01-8226-A1FD5638A916}" type="sibTrans" cxnId="{6E6FD8E8-2964-495C-9814-F6B14901DCC2}">
      <dgm:prSet/>
      <dgm:spPr/>
      <dgm:t>
        <a:bodyPr/>
        <a:lstStyle/>
        <a:p>
          <a:endParaRPr lang="en-US"/>
        </a:p>
      </dgm:t>
    </dgm:pt>
    <dgm:pt modelId="{D7158FFC-5BEA-4A5B-81E2-75C88D200EE2}">
      <dgm:prSet/>
      <dgm:spPr/>
      <dgm:t>
        <a:bodyPr/>
        <a:lstStyle/>
        <a:p>
          <a:r>
            <a:rPr lang="en-US"/>
            <a:t>This technology empowers organizations to harness their data assets for more effective analytics, reporting, and decision-making.</a:t>
          </a:r>
        </a:p>
      </dgm:t>
    </dgm:pt>
    <dgm:pt modelId="{C2C15556-5D0C-453D-94C5-91436ADA0E96}" type="parTrans" cxnId="{100E6E31-2DC4-42CC-8F18-C72EE4AAD9B6}">
      <dgm:prSet/>
      <dgm:spPr/>
      <dgm:t>
        <a:bodyPr/>
        <a:lstStyle/>
        <a:p>
          <a:endParaRPr lang="en-US"/>
        </a:p>
      </dgm:t>
    </dgm:pt>
    <dgm:pt modelId="{05D36653-6CCD-4872-B5C1-67DB37ECB518}" type="sibTrans" cxnId="{100E6E31-2DC4-42CC-8F18-C72EE4AAD9B6}">
      <dgm:prSet/>
      <dgm:spPr/>
      <dgm:t>
        <a:bodyPr/>
        <a:lstStyle/>
        <a:p>
          <a:endParaRPr lang="en-US"/>
        </a:p>
      </dgm:t>
    </dgm:pt>
    <dgm:pt modelId="{D1EE4159-333B-421C-A014-DD3CD9C3869C}">
      <dgm:prSet/>
      <dgm:spPr/>
      <dgm:t>
        <a:bodyPr/>
        <a:lstStyle/>
        <a:p>
          <a:r>
            <a:rPr lang="en-US"/>
            <a:t>Relying solely on Large Language Models (LLMs) without the integration of a Local Machine Learning model can be both costly and risky.</a:t>
          </a:r>
        </a:p>
      </dgm:t>
    </dgm:pt>
    <dgm:pt modelId="{905E2202-E83C-4AF3-85B6-110E76E84696}" type="parTrans" cxnId="{EF876035-F778-4756-B49A-347668DAB090}">
      <dgm:prSet/>
      <dgm:spPr/>
      <dgm:t>
        <a:bodyPr/>
        <a:lstStyle/>
        <a:p>
          <a:endParaRPr lang="en-US"/>
        </a:p>
      </dgm:t>
    </dgm:pt>
    <dgm:pt modelId="{86D4E380-6EF8-4B69-8B89-7405D96B5925}" type="sibTrans" cxnId="{EF876035-F778-4756-B49A-347668DAB090}">
      <dgm:prSet/>
      <dgm:spPr/>
      <dgm:t>
        <a:bodyPr/>
        <a:lstStyle/>
        <a:p>
          <a:endParaRPr lang="en-US"/>
        </a:p>
      </dgm:t>
    </dgm:pt>
    <dgm:pt modelId="{0454DA6F-155E-444F-AF52-EE10CCF2F8EC}" type="pres">
      <dgm:prSet presAssocID="{5535B392-2B0D-4C3F-BC59-D51D92985DF4}" presName="linear" presStyleCnt="0">
        <dgm:presLayoutVars>
          <dgm:animLvl val="lvl"/>
          <dgm:resizeHandles val="exact"/>
        </dgm:presLayoutVars>
      </dgm:prSet>
      <dgm:spPr/>
    </dgm:pt>
    <dgm:pt modelId="{7C9051B0-224D-4AD2-A61D-F31236B20689}" type="pres">
      <dgm:prSet presAssocID="{52743D57-2CC2-4FFD-B4A9-A8F42C9A42D2}" presName="parentText" presStyleLbl="node1" presStyleIdx="0" presStyleCnt="3">
        <dgm:presLayoutVars>
          <dgm:chMax val="0"/>
          <dgm:bulletEnabled val="1"/>
        </dgm:presLayoutVars>
      </dgm:prSet>
      <dgm:spPr/>
    </dgm:pt>
    <dgm:pt modelId="{B5A4A2D3-CB1A-4E11-8884-2F00B537127E}" type="pres">
      <dgm:prSet presAssocID="{279BBE72-5D8A-4A01-8226-A1FD5638A916}" presName="spacer" presStyleCnt="0"/>
      <dgm:spPr/>
    </dgm:pt>
    <dgm:pt modelId="{43F3918A-A9AB-471A-B78F-221273955D36}" type="pres">
      <dgm:prSet presAssocID="{D7158FFC-5BEA-4A5B-81E2-75C88D200EE2}" presName="parentText" presStyleLbl="node1" presStyleIdx="1" presStyleCnt="3">
        <dgm:presLayoutVars>
          <dgm:chMax val="0"/>
          <dgm:bulletEnabled val="1"/>
        </dgm:presLayoutVars>
      </dgm:prSet>
      <dgm:spPr/>
    </dgm:pt>
    <dgm:pt modelId="{43567D7D-BE84-4D9F-B2AB-E37675E06662}" type="pres">
      <dgm:prSet presAssocID="{05D36653-6CCD-4872-B5C1-67DB37ECB518}" presName="spacer" presStyleCnt="0"/>
      <dgm:spPr/>
    </dgm:pt>
    <dgm:pt modelId="{45044C6E-E222-4493-9CC9-16C9DF5C3874}" type="pres">
      <dgm:prSet presAssocID="{D1EE4159-333B-421C-A014-DD3CD9C3869C}" presName="parentText" presStyleLbl="node1" presStyleIdx="2" presStyleCnt="3">
        <dgm:presLayoutVars>
          <dgm:chMax val="0"/>
          <dgm:bulletEnabled val="1"/>
        </dgm:presLayoutVars>
      </dgm:prSet>
      <dgm:spPr/>
    </dgm:pt>
  </dgm:ptLst>
  <dgm:cxnLst>
    <dgm:cxn modelId="{100E6E31-2DC4-42CC-8F18-C72EE4AAD9B6}" srcId="{5535B392-2B0D-4C3F-BC59-D51D92985DF4}" destId="{D7158FFC-5BEA-4A5B-81E2-75C88D200EE2}" srcOrd="1" destOrd="0" parTransId="{C2C15556-5D0C-453D-94C5-91436ADA0E96}" sibTransId="{05D36653-6CCD-4872-B5C1-67DB37ECB518}"/>
    <dgm:cxn modelId="{EF876035-F778-4756-B49A-347668DAB090}" srcId="{5535B392-2B0D-4C3F-BC59-D51D92985DF4}" destId="{D1EE4159-333B-421C-A014-DD3CD9C3869C}" srcOrd="2" destOrd="0" parTransId="{905E2202-E83C-4AF3-85B6-110E76E84696}" sibTransId="{86D4E380-6EF8-4B69-8B89-7405D96B5925}"/>
    <dgm:cxn modelId="{BC818D66-64A5-47FF-882A-644FF8418197}" type="presOf" srcId="{D1EE4159-333B-421C-A014-DD3CD9C3869C}" destId="{45044C6E-E222-4493-9CC9-16C9DF5C3874}" srcOrd="0" destOrd="0" presId="urn:microsoft.com/office/officeart/2005/8/layout/vList2"/>
    <dgm:cxn modelId="{7142C989-11E8-4C9F-B700-3EA0873E5A38}" type="presOf" srcId="{5535B392-2B0D-4C3F-BC59-D51D92985DF4}" destId="{0454DA6F-155E-444F-AF52-EE10CCF2F8EC}" srcOrd="0" destOrd="0" presId="urn:microsoft.com/office/officeart/2005/8/layout/vList2"/>
    <dgm:cxn modelId="{0A22D9B8-ABAD-4982-A66A-6E689B42176B}" type="presOf" srcId="{D7158FFC-5BEA-4A5B-81E2-75C88D200EE2}" destId="{43F3918A-A9AB-471A-B78F-221273955D36}" srcOrd="0" destOrd="0" presId="urn:microsoft.com/office/officeart/2005/8/layout/vList2"/>
    <dgm:cxn modelId="{29EAF6DD-0DE7-4607-AFE2-6EC0E4001DD7}" type="presOf" srcId="{52743D57-2CC2-4FFD-B4A9-A8F42C9A42D2}" destId="{7C9051B0-224D-4AD2-A61D-F31236B20689}" srcOrd="0" destOrd="0" presId="urn:microsoft.com/office/officeart/2005/8/layout/vList2"/>
    <dgm:cxn modelId="{6E6FD8E8-2964-495C-9814-F6B14901DCC2}" srcId="{5535B392-2B0D-4C3F-BC59-D51D92985DF4}" destId="{52743D57-2CC2-4FFD-B4A9-A8F42C9A42D2}" srcOrd="0" destOrd="0" parTransId="{E33B85FB-F184-471D-9CDB-59E9AA4AF9ED}" sibTransId="{279BBE72-5D8A-4A01-8226-A1FD5638A916}"/>
    <dgm:cxn modelId="{8ECC72D4-CC6F-4C32-80A6-03D3CB4AD81E}" type="presParOf" srcId="{0454DA6F-155E-444F-AF52-EE10CCF2F8EC}" destId="{7C9051B0-224D-4AD2-A61D-F31236B20689}" srcOrd="0" destOrd="0" presId="urn:microsoft.com/office/officeart/2005/8/layout/vList2"/>
    <dgm:cxn modelId="{D77D529B-8A98-41B9-92B0-DA05B4D18907}" type="presParOf" srcId="{0454DA6F-155E-444F-AF52-EE10CCF2F8EC}" destId="{B5A4A2D3-CB1A-4E11-8884-2F00B537127E}" srcOrd="1" destOrd="0" presId="urn:microsoft.com/office/officeart/2005/8/layout/vList2"/>
    <dgm:cxn modelId="{8374ADD1-A075-4D72-ABEC-7621D964C18A}" type="presParOf" srcId="{0454DA6F-155E-444F-AF52-EE10CCF2F8EC}" destId="{43F3918A-A9AB-471A-B78F-221273955D36}" srcOrd="2" destOrd="0" presId="urn:microsoft.com/office/officeart/2005/8/layout/vList2"/>
    <dgm:cxn modelId="{3C3DAC73-8D05-4D50-A540-28A4F00DAC19}" type="presParOf" srcId="{0454DA6F-155E-444F-AF52-EE10CCF2F8EC}" destId="{43567D7D-BE84-4D9F-B2AB-E37675E06662}" srcOrd="3" destOrd="0" presId="urn:microsoft.com/office/officeart/2005/8/layout/vList2"/>
    <dgm:cxn modelId="{E74AAD68-A57B-4A3A-8B77-4902EA8BE975}" type="presParOf" srcId="{0454DA6F-155E-444F-AF52-EE10CCF2F8EC}" destId="{45044C6E-E222-4493-9CC9-16C9DF5C3874}"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0EC24C4-DF1C-4C15-9B47-C24ABFA0303B}">
      <dsp:nvSpPr>
        <dsp:cNvPr id="0" name=""/>
        <dsp:cNvSpPr/>
      </dsp:nvSpPr>
      <dsp:spPr>
        <a:xfrm>
          <a:off x="973190" y="785492"/>
          <a:ext cx="1264141" cy="1264141"/>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230CEA1-DBB9-4D6D-A526-18BEE100E7A5}">
      <dsp:nvSpPr>
        <dsp:cNvPr id="0" name=""/>
        <dsp:cNvSpPr/>
      </dsp:nvSpPr>
      <dsp:spPr>
        <a:xfrm>
          <a:off x="1242597" y="1054900"/>
          <a:ext cx="725326" cy="72532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37AB122-EE64-4008-9A76-CB63E29F13B9}">
      <dsp:nvSpPr>
        <dsp:cNvPr id="0" name=""/>
        <dsp:cNvSpPr/>
      </dsp:nvSpPr>
      <dsp:spPr>
        <a:xfrm>
          <a:off x="569079" y="2443382"/>
          <a:ext cx="2072362"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defRPr cap="all"/>
          </a:pPr>
          <a:r>
            <a:rPr lang="en-US" sz="1100" b="1" kern="1200"/>
            <a:t>Introduction: </a:t>
          </a:r>
          <a:r>
            <a:rPr lang="en-US" sz="1100" kern="1200"/>
            <a:t>Why having an automated ETL process is required</a:t>
          </a:r>
          <a:br>
            <a:rPr lang="en-US" sz="1100" kern="1200"/>
          </a:br>
          <a:endParaRPr lang="en-US" sz="1100" kern="1200"/>
        </a:p>
      </dsp:txBody>
      <dsp:txXfrm>
        <a:off x="569079" y="2443382"/>
        <a:ext cx="2072362" cy="720000"/>
      </dsp:txXfrm>
    </dsp:sp>
    <dsp:sp modelId="{29163775-0F12-46B8-8ECD-ED0F48FA4D5D}">
      <dsp:nvSpPr>
        <dsp:cNvPr id="0" name=""/>
        <dsp:cNvSpPr/>
      </dsp:nvSpPr>
      <dsp:spPr>
        <a:xfrm>
          <a:off x="3408216" y="785492"/>
          <a:ext cx="1264141" cy="1264141"/>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754D789-C368-4889-8659-C4FDB0E86951}">
      <dsp:nvSpPr>
        <dsp:cNvPr id="0" name=""/>
        <dsp:cNvSpPr/>
      </dsp:nvSpPr>
      <dsp:spPr>
        <a:xfrm>
          <a:off x="3677623" y="1054900"/>
          <a:ext cx="725326" cy="72532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55C0270-09A0-465F-88C3-6BA7495F8F7B}">
      <dsp:nvSpPr>
        <dsp:cNvPr id="0" name=""/>
        <dsp:cNvSpPr/>
      </dsp:nvSpPr>
      <dsp:spPr>
        <a:xfrm>
          <a:off x="3004105" y="2443382"/>
          <a:ext cx="2072362"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defRPr cap="all"/>
          </a:pPr>
          <a:r>
            <a:rPr lang="en-US" sz="1100" b="1" kern="1200"/>
            <a:t>Possible Solution: </a:t>
          </a:r>
          <a:r>
            <a:rPr lang="en-US" sz="1100" kern="1200"/>
            <a:t>How to implement an AI-Based ETL pipeline</a:t>
          </a:r>
          <a:br>
            <a:rPr lang="en-US" sz="1100" kern="1200"/>
          </a:br>
          <a:endParaRPr lang="en-US" sz="1100" kern="1200"/>
        </a:p>
      </dsp:txBody>
      <dsp:txXfrm>
        <a:off x="3004105" y="2443382"/>
        <a:ext cx="2072362" cy="720000"/>
      </dsp:txXfrm>
    </dsp:sp>
    <dsp:sp modelId="{6B1096F1-A1CB-48D8-8B69-F98B9A476359}">
      <dsp:nvSpPr>
        <dsp:cNvPr id="0" name=""/>
        <dsp:cNvSpPr/>
      </dsp:nvSpPr>
      <dsp:spPr>
        <a:xfrm>
          <a:off x="5843242" y="785492"/>
          <a:ext cx="1264141" cy="1264141"/>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00F730C-6E47-4219-BD98-B0EE1F908B1E}">
      <dsp:nvSpPr>
        <dsp:cNvPr id="0" name=""/>
        <dsp:cNvSpPr/>
      </dsp:nvSpPr>
      <dsp:spPr>
        <a:xfrm>
          <a:off x="6112649" y="1054900"/>
          <a:ext cx="725326" cy="72532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1E6E20E-2259-4E04-825F-B1C8EA471969}">
      <dsp:nvSpPr>
        <dsp:cNvPr id="0" name=""/>
        <dsp:cNvSpPr/>
      </dsp:nvSpPr>
      <dsp:spPr>
        <a:xfrm>
          <a:off x="5439131" y="2443382"/>
          <a:ext cx="2072362"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defRPr cap="all"/>
          </a:pPr>
          <a:r>
            <a:rPr lang="en-US" sz="1100" b="1" kern="1200"/>
            <a:t>Implementation:  </a:t>
          </a:r>
          <a:r>
            <a:rPr lang="en-US" sz="1100" kern="1200"/>
            <a:t>Implementing a POC using Open-AI ( GPT 3.5 ) </a:t>
          </a:r>
          <a:br>
            <a:rPr lang="en-US" sz="1100" kern="1200"/>
          </a:br>
          <a:r>
            <a:rPr lang="en-US" sz="1100" kern="1200"/>
            <a:t> </a:t>
          </a:r>
        </a:p>
      </dsp:txBody>
      <dsp:txXfrm>
        <a:off x="5439131" y="2443382"/>
        <a:ext cx="2072362" cy="720000"/>
      </dsp:txXfrm>
    </dsp:sp>
    <dsp:sp modelId="{AD8E6DC4-BE94-4BF3-AF0E-681C94F81F35}">
      <dsp:nvSpPr>
        <dsp:cNvPr id="0" name=""/>
        <dsp:cNvSpPr/>
      </dsp:nvSpPr>
      <dsp:spPr>
        <a:xfrm>
          <a:off x="8278268" y="785492"/>
          <a:ext cx="1264141" cy="1264141"/>
        </a:xfrm>
        <a:prstGeom prst="ellipse">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C89A49C-07EF-400B-AFD6-5B8904E410AD}">
      <dsp:nvSpPr>
        <dsp:cNvPr id="0" name=""/>
        <dsp:cNvSpPr/>
      </dsp:nvSpPr>
      <dsp:spPr>
        <a:xfrm>
          <a:off x="8547675" y="1054900"/>
          <a:ext cx="725326" cy="725326"/>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AEDECEA-FB86-415F-944E-88680216FE7C}">
      <dsp:nvSpPr>
        <dsp:cNvPr id="0" name=""/>
        <dsp:cNvSpPr/>
      </dsp:nvSpPr>
      <dsp:spPr>
        <a:xfrm>
          <a:off x="7874157" y="2443382"/>
          <a:ext cx="2072362"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defRPr cap="all"/>
          </a:pPr>
          <a:r>
            <a:rPr lang="en-US" sz="1100" b="1" kern="1200"/>
            <a:t>Future Works</a:t>
          </a:r>
          <a:r>
            <a:rPr lang="en-US" sz="1100" kern="1200"/>
            <a:t>: How to improve the model efficiency </a:t>
          </a:r>
        </a:p>
      </dsp:txBody>
      <dsp:txXfrm>
        <a:off x="7874157" y="2443382"/>
        <a:ext cx="2072362" cy="7200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3F3865F-C158-4D8D-8EA8-21C7E31A5573}">
      <dsp:nvSpPr>
        <dsp:cNvPr id="0" name=""/>
        <dsp:cNvSpPr/>
      </dsp:nvSpPr>
      <dsp:spPr>
        <a:xfrm>
          <a:off x="24636" y="517285"/>
          <a:ext cx="1239038" cy="1239038"/>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7DDE35A-FB35-4BF3-84E3-A3C56D5E5335}">
      <dsp:nvSpPr>
        <dsp:cNvPr id="0" name=""/>
        <dsp:cNvSpPr/>
      </dsp:nvSpPr>
      <dsp:spPr>
        <a:xfrm>
          <a:off x="284834" y="777483"/>
          <a:ext cx="718642" cy="71864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EC9B666-0B61-455B-9471-18F2B343013D}">
      <dsp:nvSpPr>
        <dsp:cNvPr id="0" name=""/>
        <dsp:cNvSpPr/>
      </dsp:nvSpPr>
      <dsp:spPr>
        <a:xfrm>
          <a:off x="1529182" y="517285"/>
          <a:ext cx="2920589" cy="12390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US" sz="1100" kern="1200"/>
            <a:t>While relying on GPT-3.5 can yield impressive results, it may not always be the most cost-effective choice. As demonstrated, analyzing 10 records costs us approximately $0.003. While this is a negligible cost for small-scale projects, it becomes a significant factor when dealing with the analysis of millions of records per day in large-scale ETL processes.</a:t>
          </a:r>
        </a:p>
      </dsp:txBody>
      <dsp:txXfrm>
        <a:off x="1529182" y="517285"/>
        <a:ext cx="2920589" cy="1239038"/>
      </dsp:txXfrm>
    </dsp:sp>
    <dsp:sp modelId="{6532A9B8-2477-48F0-8B0E-1B756D693927}">
      <dsp:nvSpPr>
        <dsp:cNvPr id="0" name=""/>
        <dsp:cNvSpPr/>
      </dsp:nvSpPr>
      <dsp:spPr>
        <a:xfrm>
          <a:off x="4958662" y="517285"/>
          <a:ext cx="1239038" cy="1239038"/>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B3E9C6D-E8C2-476B-A1E1-057B30621775}">
      <dsp:nvSpPr>
        <dsp:cNvPr id="0" name=""/>
        <dsp:cNvSpPr/>
      </dsp:nvSpPr>
      <dsp:spPr>
        <a:xfrm>
          <a:off x="5218860" y="777483"/>
          <a:ext cx="718642" cy="71864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7267CC0-2430-4436-B02C-4FB60B546EAD}">
      <dsp:nvSpPr>
        <dsp:cNvPr id="0" name=""/>
        <dsp:cNvSpPr/>
      </dsp:nvSpPr>
      <dsp:spPr>
        <a:xfrm>
          <a:off x="6463209" y="517285"/>
          <a:ext cx="2920589" cy="12390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US" sz="1100" kern="1200"/>
            <a:t>In this proof of concept (POC), we have harnessed the capabilities of GPT-3.5 to demonstrate its potential. However, for practical implementation, we are adopting a hybrid approach. GPT-3 will serve as the engine for analyzing sample records while we enhance our local ETL functions to efficiently clean and reformat the entire dataset.</a:t>
          </a:r>
        </a:p>
      </dsp:txBody>
      <dsp:txXfrm>
        <a:off x="6463209" y="517285"/>
        <a:ext cx="2920589" cy="1239038"/>
      </dsp:txXfrm>
    </dsp:sp>
    <dsp:sp modelId="{D0715AB5-F94B-4221-93E2-ED8E46CD877F}">
      <dsp:nvSpPr>
        <dsp:cNvPr id="0" name=""/>
        <dsp:cNvSpPr/>
      </dsp:nvSpPr>
      <dsp:spPr>
        <a:xfrm>
          <a:off x="24636" y="2475782"/>
          <a:ext cx="1239038" cy="1239038"/>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0A4D098-AC79-4B4B-B406-58DD05249A45}">
      <dsp:nvSpPr>
        <dsp:cNvPr id="0" name=""/>
        <dsp:cNvSpPr/>
      </dsp:nvSpPr>
      <dsp:spPr>
        <a:xfrm>
          <a:off x="284834" y="2735980"/>
          <a:ext cx="718642" cy="71864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7C94E49-25FE-406A-BC4B-B02B597EF4E1}">
      <dsp:nvSpPr>
        <dsp:cNvPr id="0" name=""/>
        <dsp:cNvSpPr/>
      </dsp:nvSpPr>
      <dsp:spPr>
        <a:xfrm>
          <a:off x="1529182" y="2475782"/>
          <a:ext cx="2920589" cy="12390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US" sz="1100" kern="1200"/>
            <a:t>In the future, we are actively developing a novel ETL pipeline that can intelligently extract relevant data, make modifications to the dataset, and analyze sample data using this advanced model. For the remaining data, offline manipulation will be the strategy of choice.</a:t>
          </a:r>
        </a:p>
      </dsp:txBody>
      <dsp:txXfrm>
        <a:off x="1529182" y="2475782"/>
        <a:ext cx="2920589" cy="1239038"/>
      </dsp:txXfrm>
    </dsp:sp>
    <dsp:sp modelId="{FAC47F33-C8F5-453F-9B07-33A4A1C91020}">
      <dsp:nvSpPr>
        <dsp:cNvPr id="0" name=""/>
        <dsp:cNvSpPr/>
      </dsp:nvSpPr>
      <dsp:spPr>
        <a:xfrm>
          <a:off x="4958662" y="2475782"/>
          <a:ext cx="1239038" cy="1239038"/>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1D534DB-4285-40CB-B529-F73E267DDF0F}">
      <dsp:nvSpPr>
        <dsp:cNvPr id="0" name=""/>
        <dsp:cNvSpPr/>
      </dsp:nvSpPr>
      <dsp:spPr>
        <a:xfrm>
          <a:off x="5218860" y="2735980"/>
          <a:ext cx="718642" cy="718642"/>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AC83A9D-084D-4D05-A4C6-4E54D6779074}">
      <dsp:nvSpPr>
        <dsp:cNvPr id="0" name=""/>
        <dsp:cNvSpPr/>
      </dsp:nvSpPr>
      <dsp:spPr>
        <a:xfrm>
          <a:off x="6463209" y="2475782"/>
          <a:ext cx="2920589" cy="12390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US" sz="1100" kern="1200"/>
            <a:t>A condensed version of this project has been prototyped and presented in </a:t>
          </a:r>
          <a:r>
            <a:rPr lang="en-CA" sz="1100" b="1" kern="1200"/>
            <a:t>Code_Generatore_2023_10_11_v0.2</a:t>
          </a:r>
          <a:r>
            <a:rPr lang="en-US" sz="1100" b="1" kern="1200"/>
            <a:t>.ipynb</a:t>
          </a:r>
          <a:endParaRPr lang="en-US" sz="1100" kern="1200"/>
        </a:p>
      </dsp:txBody>
      <dsp:txXfrm>
        <a:off x="6463209" y="2475782"/>
        <a:ext cx="2920589" cy="123903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C9051B0-224D-4AD2-A61D-F31236B20689}">
      <dsp:nvSpPr>
        <dsp:cNvPr id="0" name=""/>
        <dsp:cNvSpPr/>
      </dsp:nvSpPr>
      <dsp:spPr>
        <a:xfrm>
          <a:off x="0" y="376103"/>
          <a:ext cx="6245265" cy="157014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US" sz="2200" kern="1200"/>
            <a:t>In summary, AI-based Automated ETL is crucial for enhancing the efficiency, accuracy, and adaptability of data integration and transformation, catering to the evolving needs of data-driven businesses. </a:t>
          </a:r>
        </a:p>
      </dsp:txBody>
      <dsp:txXfrm>
        <a:off x="76648" y="452751"/>
        <a:ext cx="6091969" cy="1416844"/>
      </dsp:txXfrm>
    </dsp:sp>
    <dsp:sp modelId="{43F3918A-A9AB-471A-B78F-221273955D36}">
      <dsp:nvSpPr>
        <dsp:cNvPr id="0" name=""/>
        <dsp:cNvSpPr/>
      </dsp:nvSpPr>
      <dsp:spPr>
        <a:xfrm>
          <a:off x="0" y="2009603"/>
          <a:ext cx="6245265" cy="1570140"/>
        </a:xfrm>
        <a:prstGeom prst="roundRect">
          <a:avLst/>
        </a:prstGeom>
        <a:solidFill>
          <a:schemeClr val="accent2">
            <a:hueOff val="-727682"/>
            <a:satOff val="-41964"/>
            <a:lumOff val="431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US" sz="2200" kern="1200"/>
            <a:t>This technology empowers organizations to harness their data assets for more effective analytics, reporting, and decision-making.</a:t>
          </a:r>
        </a:p>
      </dsp:txBody>
      <dsp:txXfrm>
        <a:off x="76648" y="2086251"/>
        <a:ext cx="6091969" cy="1416844"/>
      </dsp:txXfrm>
    </dsp:sp>
    <dsp:sp modelId="{45044C6E-E222-4493-9CC9-16C9DF5C3874}">
      <dsp:nvSpPr>
        <dsp:cNvPr id="0" name=""/>
        <dsp:cNvSpPr/>
      </dsp:nvSpPr>
      <dsp:spPr>
        <a:xfrm>
          <a:off x="0" y="3643103"/>
          <a:ext cx="6245265" cy="1570140"/>
        </a:xfrm>
        <a:prstGeom prst="roundRect">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US" sz="2200" kern="1200"/>
            <a:t>Relying solely on Large Language Models (LLMs) without the integration of a Local Machine Learning model can be both costly and risky.</a:t>
          </a:r>
        </a:p>
      </dsp:txBody>
      <dsp:txXfrm>
        <a:off x="76648" y="3719751"/>
        <a:ext cx="6091969" cy="1416844"/>
      </dsp:txXfrm>
    </dsp:sp>
  </dsp:spTree>
</dsp:drawing>
</file>

<file path=ppt/diagrams/layout1.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svg>
</file>

<file path=ppt/media/image12.png>
</file>

<file path=ppt/media/image13.pn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jpeg>
</file>

<file path=ppt/media/image3.png>
</file>

<file path=ppt/media/image4.png>
</file>

<file path=ppt/media/image5.svg>
</file>

<file path=ppt/media/image6.png>
</file>

<file path=ppt/media/image7.svg>
</file>

<file path=ppt/media/image8.png>
</file>

<file path=ppt/media/image9.sv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5E0EC59-F357-4669-8BF2-240C12CA2006}" type="datetimeFigureOut">
              <a:rPr lang="en-CA" smtClean="0"/>
              <a:t>2023-10-11</a:t>
            </a:fld>
            <a:endParaRPr lang="en-CA"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620C40F-412B-4202-B500-7C295554C9D2}" type="slidenum">
              <a:rPr lang="en-CA" smtClean="0"/>
              <a:t>‹#›</a:t>
            </a:fld>
            <a:endParaRPr lang="en-CA" dirty="0"/>
          </a:p>
        </p:txBody>
      </p:sp>
    </p:spTree>
    <p:extLst>
      <p:ext uri="{BB962C8B-B14F-4D97-AF65-F5344CB8AC3E}">
        <p14:creationId xmlns:p14="http://schemas.microsoft.com/office/powerpoint/2010/main" val="9308304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F8BCE2-451F-4AB3-8206-6C24B9516368}" type="slidenum">
              <a:rPr kumimoji="0" lang="en-CA"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CA"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646384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C45730-8CFD-4898-A97C-6959156F9E2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E96B68B8-C55A-45CD-A617-ABD1E1916CE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3B1229E6-58EC-41A1-9F92-B7A1E6EDA9F0}"/>
              </a:ext>
            </a:extLst>
          </p:cNvPr>
          <p:cNvSpPr>
            <a:spLocks noGrp="1"/>
          </p:cNvSpPr>
          <p:nvPr>
            <p:ph type="dt" sz="half" idx="10"/>
          </p:nvPr>
        </p:nvSpPr>
        <p:spPr/>
        <p:txBody>
          <a:bodyPr/>
          <a:lstStyle/>
          <a:p>
            <a:fld id="{A407CDCA-3384-435E-8A27-6CDC2E55A40E}" type="datetimeFigureOut">
              <a:rPr lang="en-CA" smtClean="0"/>
              <a:t>2023-10-11</a:t>
            </a:fld>
            <a:endParaRPr lang="en-CA" dirty="0"/>
          </a:p>
        </p:txBody>
      </p:sp>
      <p:sp>
        <p:nvSpPr>
          <p:cNvPr id="5" name="Footer Placeholder 4">
            <a:extLst>
              <a:ext uri="{FF2B5EF4-FFF2-40B4-BE49-F238E27FC236}">
                <a16:creationId xmlns:a16="http://schemas.microsoft.com/office/drawing/2014/main" id="{1F9C0059-46C8-4A0B-8D47-C49303F029DD}"/>
              </a:ext>
            </a:extLst>
          </p:cNvPr>
          <p:cNvSpPr>
            <a:spLocks noGrp="1"/>
          </p:cNvSpPr>
          <p:nvPr>
            <p:ph type="ftr" sz="quarter" idx="11"/>
          </p:nvPr>
        </p:nvSpPr>
        <p:spPr/>
        <p:txBody>
          <a:bodyPr/>
          <a:lstStyle/>
          <a:p>
            <a:endParaRPr lang="en-CA" dirty="0"/>
          </a:p>
        </p:txBody>
      </p:sp>
      <p:sp>
        <p:nvSpPr>
          <p:cNvPr id="6" name="Slide Number Placeholder 5">
            <a:extLst>
              <a:ext uri="{FF2B5EF4-FFF2-40B4-BE49-F238E27FC236}">
                <a16:creationId xmlns:a16="http://schemas.microsoft.com/office/drawing/2014/main" id="{4B8F1F99-EF44-4DE2-8E6E-5237AD5CAB2B}"/>
              </a:ext>
            </a:extLst>
          </p:cNvPr>
          <p:cNvSpPr>
            <a:spLocks noGrp="1"/>
          </p:cNvSpPr>
          <p:nvPr>
            <p:ph type="sldNum" sz="quarter" idx="12"/>
          </p:nvPr>
        </p:nvSpPr>
        <p:spPr/>
        <p:txBody>
          <a:bodyPr/>
          <a:lstStyle/>
          <a:p>
            <a:fld id="{7862F02E-78D0-435F-A094-8CFE30655FF8}" type="slidenum">
              <a:rPr lang="en-CA" smtClean="0"/>
              <a:t>‹#›</a:t>
            </a:fld>
            <a:endParaRPr lang="en-CA" dirty="0"/>
          </a:p>
        </p:txBody>
      </p:sp>
    </p:spTree>
    <p:extLst>
      <p:ext uri="{BB962C8B-B14F-4D97-AF65-F5344CB8AC3E}">
        <p14:creationId xmlns:p14="http://schemas.microsoft.com/office/powerpoint/2010/main" val="19975443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80C812-9B6D-41F6-AA42-C5FCE0F69216}"/>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261EF4CB-C903-4DD2-89AA-F7009366A43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AF35D086-EC21-4D62-B6B6-7F002866663F}"/>
              </a:ext>
            </a:extLst>
          </p:cNvPr>
          <p:cNvSpPr>
            <a:spLocks noGrp="1"/>
          </p:cNvSpPr>
          <p:nvPr>
            <p:ph type="dt" sz="half" idx="10"/>
          </p:nvPr>
        </p:nvSpPr>
        <p:spPr/>
        <p:txBody>
          <a:bodyPr/>
          <a:lstStyle/>
          <a:p>
            <a:fld id="{A407CDCA-3384-435E-8A27-6CDC2E55A40E}" type="datetimeFigureOut">
              <a:rPr lang="en-CA" smtClean="0"/>
              <a:t>2023-10-11</a:t>
            </a:fld>
            <a:endParaRPr lang="en-CA" dirty="0"/>
          </a:p>
        </p:txBody>
      </p:sp>
      <p:sp>
        <p:nvSpPr>
          <p:cNvPr id="5" name="Footer Placeholder 4">
            <a:extLst>
              <a:ext uri="{FF2B5EF4-FFF2-40B4-BE49-F238E27FC236}">
                <a16:creationId xmlns:a16="http://schemas.microsoft.com/office/drawing/2014/main" id="{DF42C03E-3E5D-4CAF-93D6-DBCDC38D3600}"/>
              </a:ext>
            </a:extLst>
          </p:cNvPr>
          <p:cNvSpPr>
            <a:spLocks noGrp="1"/>
          </p:cNvSpPr>
          <p:nvPr>
            <p:ph type="ftr" sz="quarter" idx="11"/>
          </p:nvPr>
        </p:nvSpPr>
        <p:spPr/>
        <p:txBody>
          <a:bodyPr/>
          <a:lstStyle/>
          <a:p>
            <a:endParaRPr lang="en-CA" dirty="0"/>
          </a:p>
        </p:txBody>
      </p:sp>
      <p:sp>
        <p:nvSpPr>
          <p:cNvPr id="6" name="Slide Number Placeholder 5">
            <a:extLst>
              <a:ext uri="{FF2B5EF4-FFF2-40B4-BE49-F238E27FC236}">
                <a16:creationId xmlns:a16="http://schemas.microsoft.com/office/drawing/2014/main" id="{ACA06641-C47D-4B2A-B3D0-4AD7E8903CEE}"/>
              </a:ext>
            </a:extLst>
          </p:cNvPr>
          <p:cNvSpPr>
            <a:spLocks noGrp="1"/>
          </p:cNvSpPr>
          <p:nvPr>
            <p:ph type="sldNum" sz="quarter" idx="12"/>
          </p:nvPr>
        </p:nvSpPr>
        <p:spPr/>
        <p:txBody>
          <a:bodyPr/>
          <a:lstStyle/>
          <a:p>
            <a:fld id="{7862F02E-78D0-435F-A094-8CFE30655FF8}" type="slidenum">
              <a:rPr lang="en-CA" smtClean="0"/>
              <a:t>‹#›</a:t>
            </a:fld>
            <a:endParaRPr lang="en-CA" dirty="0"/>
          </a:p>
        </p:txBody>
      </p:sp>
    </p:spTree>
    <p:extLst>
      <p:ext uri="{BB962C8B-B14F-4D97-AF65-F5344CB8AC3E}">
        <p14:creationId xmlns:p14="http://schemas.microsoft.com/office/powerpoint/2010/main" val="7468628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D4AB6DD-327C-41D1-85D5-43962C20028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B6E63C9F-0633-42A6-AAC8-34227FCD722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7E965965-010F-434A-A3E1-4E79642CD6CB}"/>
              </a:ext>
            </a:extLst>
          </p:cNvPr>
          <p:cNvSpPr>
            <a:spLocks noGrp="1"/>
          </p:cNvSpPr>
          <p:nvPr>
            <p:ph type="dt" sz="half" idx="10"/>
          </p:nvPr>
        </p:nvSpPr>
        <p:spPr/>
        <p:txBody>
          <a:bodyPr/>
          <a:lstStyle/>
          <a:p>
            <a:fld id="{A407CDCA-3384-435E-8A27-6CDC2E55A40E}" type="datetimeFigureOut">
              <a:rPr lang="en-CA" smtClean="0"/>
              <a:t>2023-10-11</a:t>
            </a:fld>
            <a:endParaRPr lang="en-CA" dirty="0"/>
          </a:p>
        </p:txBody>
      </p:sp>
      <p:sp>
        <p:nvSpPr>
          <p:cNvPr id="5" name="Footer Placeholder 4">
            <a:extLst>
              <a:ext uri="{FF2B5EF4-FFF2-40B4-BE49-F238E27FC236}">
                <a16:creationId xmlns:a16="http://schemas.microsoft.com/office/drawing/2014/main" id="{6CFACE70-28BD-46C0-8022-2E22AB28B7EA}"/>
              </a:ext>
            </a:extLst>
          </p:cNvPr>
          <p:cNvSpPr>
            <a:spLocks noGrp="1"/>
          </p:cNvSpPr>
          <p:nvPr>
            <p:ph type="ftr" sz="quarter" idx="11"/>
          </p:nvPr>
        </p:nvSpPr>
        <p:spPr/>
        <p:txBody>
          <a:bodyPr/>
          <a:lstStyle/>
          <a:p>
            <a:endParaRPr lang="en-CA" dirty="0"/>
          </a:p>
        </p:txBody>
      </p:sp>
      <p:sp>
        <p:nvSpPr>
          <p:cNvPr id="6" name="Slide Number Placeholder 5">
            <a:extLst>
              <a:ext uri="{FF2B5EF4-FFF2-40B4-BE49-F238E27FC236}">
                <a16:creationId xmlns:a16="http://schemas.microsoft.com/office/drawing/2014/main" id="{23F0C38B-BEBF-4484-A156-B5BEAE07475B}"/>
              </a:ext>
            </a:extLst>
          </p:cNvPr>
          <p:cNvSpPr>
            <a:spLocks noGrp="1"/>
          </p:cNvSpPr>
          <p:nvPr>
            <p:ph type="sldNum" sz="quarter" idx="12"/>
          </p:nvPr>
        </p:nvSpPr>
        <p:spPr/>
        <p:txBody>
          <a:bodyPr/>
          <a:lstStyle/>
          <a:p>
            <a:fld id="{7862F02E-78D0-435F-A094-8CFE30655FF8}" type="slidenum">
              <a:rPr lang="en-CA" smtClean="0"/>
              <a:t>‹#›</a:t>
            </a:fld>
            <a:endParaRPr lang="en-CA" dirty="0"/>
          </a:p>
        </p:txBody>
      </p:sp>
    </p:spTree>
    <p:extLst>
      <p:ext uri="{BB962C8B-B14F-4D97-AF65-F5344CB8AC3E}">
        <p14:creationId xmlns:p14="http://schemas.microsoft.com/office/powerpoint/2010/main" val="236337925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2C0E5D-8BEF-4539-B4C1-F231796F229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73C5B861-7EF4-48EE-8B3D-EC836CBD0C1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79E9ACDC-F3B5-432C-8C18-B5EAD01213EC}"/>
              </a:ext>
            </a:extLst>
          </p:cNvPr>
          <p:cNvSpPr>
            <a:spLocks noGrp="1"/>
          </p:cNvSpPr>
          <p:nvPr>
            <p:ph type="dt" sz="half" idx="10"/>
          </p:nvPr>
        </p:nvSpPr>
        <p:spPr/>
        <p:txBody>
          <a:bodyPr/>
          <a:lstStyle/>
          <a:p>
            <a:fld id="{F0EF1F6A-3E27-492E-B918-CC807DAD0ED2}" type="datetimeFigureOut">
              <a:rPr lang="en-CA" smtClean="0"/>
              <a:t>2023-10-11</a:t>
            </a:fld>
            <a:endParaRPr lang="en-CA" dirty="0"/>
          </a:p>
        </p:txBody>
      </p:sp>
      <p:sp>
        <p:nvSpPr>
          <p:cNvPr id="5" name="Footer Placeholder 4">
            <a:extLst>
              <a:ext uri="{FF2B5EF4-FFF2-40B4-BE49-F238E27FC236}">
                <a16:creationId xmlns:a16="http://schemas.microsoft.com/office/drawing/2014/main" id="{CD84F960-8535-4813-93A4-6B2352EDAADA}"/>
              </a:ext>
            </a:extLst>
          </p:cNvPr>
          <p:cNvSpPr>
            <a:spLocks noGrp="1"/>
          </p:cNvSpPr>
          <p:nvPr>
            <p:ph type="ftr" sz="quarter" idx="11"/>
          </p:nvPr>
        </p:nvSpPr>
        <p:spPr/>
        <p:txBody>
          <a:bodyPr/>
          <a:lstStyle/>
          <a:p>
            <a:endParaRPr lang="en-CA" dirty="0"/>
          </a:p>
        </p:txBody>
      </p:sp>
      <p:sp>
        <p:nvSpPr>
          <p:cNvPr id="6" name="Slide Number Placeholder 5">
            <a:extLst>
              <a:ext uri="{FF2B5EF4-FFF2-40B4-BE49-F238E27FC236}">
                <a16:creationId xmlns:a16="http://schemas.microsoft.com/office/drawing/2014/main" id="{267E2F37-7750-49C1-BE25-E9A15F5B92D2}"/>
              </a:ext>
            </a:extLst>
          </p:cNvPr>
          <p:cNvSpPr>
            <a:spLocks noGrp="1"/>
          </p:cNvSpPr>
          <p:nvPr>
            <p:ph type="sldNum" sz="quarter" idx="12"/>
          </p:nvPr>
        </p:nvSpPr>
        <p:spPr/>
        <p:txBody>
          <a:bodyPr/>
          <a:lstStyle/>
          <a:p>
            <a:fld id="{0954EC9E-1737-42F1-A99E-2A8853EA3B84}" type="slidenum">
              <a:rPr lang="en-CA" smtClean="0"/>
              <a:t>‹#›</a:t>
            </a:fld>
            <a:endParaRPr lang="en-CA" dirty="0"/>
          </a:p>
        </p:txBody>
      </p:sp>
    </p:spTree>
    <p:extLst>
      <p:ext uri="{BB962C8B-B14F-4D97-AF65-F5344CB8AC3E}">
        <p14:creationId xmlns:p14="http://schemas.microsoft.com/office/powerpoint/2010/main" val="259634425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11F55-790D-4E28-9868-53F912576E1A}"/>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C3B40906-87B2-4058-9617-BB1C5D75C1CE}"/>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016CCA56-C880-410C-888A-98E8B7FA85A7}"/>
              </a:ext>
            </a:extLst>
          </p:cNvPr>
          <p:cNvSpPr>
            <a:spLocks noGrp="1"/>
          </p:cNvSpPr>
          <p:nvPr>
            <p:ph type="dt" sz="half" idx="10"/>
          </p:nvPr>
        </p:nvSpPr>
        <p:spPr/>
        <p:txBody>
          <a:bodyPr/>
          <a:lstStyle/>
          <a:p>
            <a:fld id="{F0EF1F6A-3E27-492E-B918-CC807DAD0ED2}" type="datetimeFigureOut">
              <a:rPr lang="en-CA" smtClean="0"/>
              <a:t>2023-10-11</a:t>
            </a:fld>
            <a:endParaRPr lang="en-CA" dirty="0"/>
          </a:p>
        </p:txBody>
      </p:sp>
      <p:sp>
        <p:nvSpPr>
          <p:cNvPr id="5" name="Footer Placeholder 4">
            <a:extLst>
              <a:ext uri="{FF2B5EF4-FFF2-40B4-BE49-F238E27FC236}">
                <a16:creationId xmlns:a16="http://schemas.microsoft.com/office/drawing/2014/main" id="{F552D3A5-4949-420A-8EB2-7BA03C7A0C28}"/>
              </a:ext>
            </a:extLst>
          </p:cNvPr>
          <p:cNvSpPr>
            <a:spLocks noGrp="1"/>
          </p:cNvSpPr>
          <p:nvPr>
            <p:ph type="ftr" sz="quarter" idx="11"/>
          </p:nvPr>
        </p:nvSpPr>
        <p:spPr/>
        <p:txBody>
          <a:bodyPr/>
          <a:lstStyle/>
          <a:p>
            <a:endParaRPr lang="en-CA" dirty="0"/>
          </a:p>
        </p:txBody>
      </p:sp>
      <p:sp>
        <p:nvSpPr>
          <p:cNvPr id="6" name="Slide Number Placeholder 5">
            <a:extLst>
              <a:ext uri="{FF2B5EF4-FFF2-40B4-BE49-F238E27FC236}">
                <a16:creationId xmlns:a16="http://schemas.microsoft.com/office/drawing/2014/main" id="{64185737-DAD3-4E34-9C2D-EE3470357D2B}"/>
              </a:ext>
            </a:extLst>
          </p:cNvPr>
          <p:cNvSpPr>
            <a:spLocks noGrp="1"/>
          </p:cNvSpPr>
          <p:nvPr>
            <p:ph type="sldNum" sz="quarter" idx="12"/>
          </p:nvPr>
        </p:nvSpPr>
        <p:spPr/>
        <p:txBody>
          <a:bodyPr/>
          <a:lstStyle/>
          <a:p>
            <a:fld id="{0954EC9E-1737-42F1-A99E-2A8853EA3B84}" type="slidenum">
              <a:rPr lang="en-CA" smtClean="0"/>
              <a:t>‹#›</a:t>
            </a:fld>
            <a:endParaRPr lang="en-CA" dirty="0"/>
          </a:p>
        </p:txBody>
      </p:sp>
    </p:spTree>
    <p:extLst>
      <p:ext uri="{BB962C8B-B14F-4D97-AF65-F5344CB8AC3E}">
        <p14:creationId xmlns:p14="http://schemas.microsoft.com/office/powerpoint/2010/main" val="194383014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C67C98-1B3D-4C5C-ACDD-9D8A6FA4A79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F96D007F-7714-4691-81DC-903AFD3C1D5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0339689-1681-49F7-86B2-FFBE557A1C2F}"/>
              </a:ext>
            </a:extLst>
          </p:cNvPr>
          <p:cNvSpPr>
            <a:spLocks noGrp="1"/>
          </p:cNvSpPr>
          <p:nvPr>
            <p:ph type="dt" sz="half" idx="10"/>
          </p:nvPr>
        </p:nvSpPr>
        <p:spPr/>
        <p:txBody>
          <a:bodyPr/>
          <a:lstStyle/>
          <a:p>
            <a:fld id="{F0EF1F6A-3E27-492E-B918-CC807DAD0ED2}" type="datetimeFigureOut">
              <a:rPr lang="en-CA" smtClean="0"/>
              <a:t>2023-10-11</a:t>
            </a:fld>
            <a:endParaRPr lang="en-CA" dirty="0"/>
          </a:p>
        </p:txBody>
      </p:sp>
      <p:sp>
        <p:nvSpPr>
          <p:cNvPr id="5" name="Footer Placeholder 4">
            <a:extLst>
              <a:ext uri="{FF2B5EF4-FFF2-40B4-BE49-F238E27FC236}">
                <a16:creationId xmlns:a16="http://schemas.microsoft.com/office/drawing/2014/main" id="{F30A7D9B-3546-41BA-BB88-04461F7ED8FA}"/>
              </a:ext>
            </a:extLst>
          </p:cNvPr>
          <p:cNvSpPr>
            <a:spLocks noGrp="1"/>
          </p:cNvSpPr>
          <p:nvPr>
            <p:ph type="ftr" sz="quarter" idx="11"/>
          </p:nvPr>
        </p:nvSpPr>
        <p:spPr/>
        <p:txBody>
          <a:bodyPr/>
          <a:lstStyle/>
          <a:p>
            <a:endParaRPr lang="en-CA" dirty="0"/>
          </a:p>
        </p:txBody>
      </p:sp>
      <p:sp>
        <p:nvSpPr>
          <p:cNvPr id="6" name="Slide Number Placeholder 5">
            <a:extLst>
              <a:ext uri="{FF2B5EF4-FFF2-40B4-BE49-F238E27FC236}">
                <a16:creationId xmlns:a16="http://schemas.microsoft.com/office/drawing/2014/main" id="{D545A005-0183-4B7A-807B-9176CD928C69}"/>
              </a:ext>
            </a:extLst>
          </p:cNvPr>
          <p:cNvSpPr>
            <a:spLocks noGrp="1"/>
          </p:cNvSpPr>
          <p:nvPr>
            <p:ph type="sldNum" sz="quarter" idx="12"/>
          </p:nvPr>
        </p:nvSpPr>
        <p:spPr/>
        <p:txBody>
          <a:bodyPr/>
          <a:lstStyle/>
          <a:p>
            <a:fld id="{0954EC9E-1737-42F1-A99E-2A8853EA3B84}" type="slidenum">
              <a:rPr lang="en-CA" smtClean="0"/>
              <a:t>‹#›</a:t>
            </a:fld>
            <a:endParaRPr lang="en-CA" dirty="0"/>
          </a:p>
        </p:txBody>
      </p:sp>
    </p:spTree>
    <p:extLst>
      <p:ext uri="{BB962C8B-B14F-4D97-AF65-F5344CB8AC3E}">
        <p14:creationId xmlns:p14="http://schemas.microsoft.com/office/powerpoint/2010/main" val="212773487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DA8039-EBF1-45DF-954A-AD83C367B23A}"/>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6C302A72-B3A9-4715-B80B-05E9BD9F9B1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B7E53A07-4288-4FB6-AC10-228F096DBD2D}"/>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804590E2-E2AA-4BC0-AE45-42354C594084}"/>
              </a:ext>
            </a:extLst>
          </p:cNvPr>
          <p:cNvSpPr>
            <a:spLocks noGrp="1"/>
          </p:cNvSpPr>
          <p:nvPr>
            <p:ph type="dt" sz="half" idx="10"/>
          </p:nvPr>
        </p:nvSpPr>
        <p:spPr/>
        <p:txBody>
          <a:bodyPr/>
          <a:lstStyle/>
          <a:p>
            <a:fld id="{F0EF1F6A-3E27-492E-B918-CC807DAD0ED2}" type="datetimeFigureOut">
              <a:rPr lang="en-CA" smtClean="0"/>
              <a:t>2023-10-11</a:t>
            </a:fld>
            <a:endParaRPr lang="en-CA" dirty="0"/>
          </a:p>
        </p:txBody>
      </p:sp>
      <p:sp>
        <p:nvSpPr>
          <p:cNvPr id="6" name="Footer Placeholder 5">
            <a:extLst>
              <a:ext uri="{FF2B5EF4-FFF2-40B4-BE49-F238E27FC236}">
                <a16:creationId xmlns:a16="http://schemas.microsoft.com/office/drawing/2014/main" id="{5D98412C-85C2-4A06-8C65-329AD7FFB1C1}"/>
              </a:ext>
            </a:extLst>
          </p:cNvPr>
          <p:cNvSpPr>
            <a:spLocks noGrp="1"/>
          </p:cNvSpPr>
          <p:nvPr>
            <p:ph type="ftr" sz="quarter" idx="11"/>
          </p:nvPr>
        </p:nvSpPr>
        <p:spPr/>
        <p:txBody>
          <a:bodyPr/>
          <a:lstStyle/>
          <a:p>
            <a:endParaRPr lang="en-CA" dirty="0"/>
          </a:p>
        </p:txBody>
      </p:sp>
      <p:sp>
        <p:nvSpPr>
          <p:cNvPr id="7" name="Slide Number Placeholder 6">
            <a:extLst>
              <a:ext uri="{FF2B5EF4-FFF2-40B4-BE49-F238E27FC236}">
                <a16:creationId xmlns:a16="http://schemas.microsoft.com/office/drawing/2014/main" id="{1D4A1FE2-859B-425B-BC3C-17FC13DA5215}"/>
              </a:ext>
            </a:extLst>
          </p:cNvPr>
          <p:cNvSpPr>
            <a:spLocks noGrp="1"/>
          </p:cNvSpPr>
          <p:nvPr>
            <p:ph type="sldNum" sz="quarter" idx="12"/>
          </p:nvPr>
        </p:nvSpPr>
        <p:spPr/>
        <p:txBody>
          <a:bodyPr/>
          <a:lstStyle/>
          <a:p>
            <a:fld id="{0954EC9E-1737-42F1-A99E-2A8853EA3B84}" type="slidenum">
              <a:rPr lang="en-CA" smtClean="0"/>
              <a:t>‹#›</a:t>
            </a:fld>
            <a:endParaRPr lang="en-CA" dirty="0"/>
          </a:p>
        </p:txBody>
      </p:sp>
    </p:spTree>
    <p:extLst>
      <p:ext uri="{BB962C8B-B14F-4D97-AF65-F5344CB8AC3E}">
        <p14:creationId xmlns:p14="http://schemas.microsoft.com/office/powerpoint/2010/main" val="33159745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45F9AD-D2CC-4508-AC52-176F00EBFEC8}"/>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90BD95B8-F5DD-42C6-9492-423F96D2A1A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A6B8CC0B-A7E5-429D-9571-A397F642CA3C}"/>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7D103064-742B-44E0-BAC8-A51278C15CA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186782B0-BF1D-4542-A1C7-5AB0CCBA13B5}"/>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B564E0D7-B09E-4808-8009-E144C2940BE2}"/>
              </a:ext>
            </a:extLst>
          </p:cNvPr>
          <p:cNvSpPr>
            <a:spLocks noGrp="1"/>
          </p:cNvSpPr>
          <p:nvPr>
            <p:ph type="dt" sz="half" idx="10"/>
          </p:nvPr>
        </p:nvSpPr>
        <p:spPr/>
        <p:txBody>
          <a:bodyPr/>
          <a:lstStyle/>
          <a:p>
            <a:fld id="{F0EF1F6A-3E27-492E-B918-CC807DAD0ED2}" type="datetimeFigureOut">
              <a:rPr lang="en-CA" smtClean="0"/>
              <a:t>2023-10-11</a:t>
            </a:fld>
            <a:endParaRPr lang="en-CA" dirty="0"/>
          </a:p>
        </p:txBody>
      </p:sp>
      <p:sp>
        <p:nvSpPr>
          <p:cNvPr id="8" name="Footer Placeholder 7">
            <a:extLst>
              <a:ext uri="{FF2B5EF4-FFF2-40B4-BE49-F238E27FC236}">
                <a16:creationId xmlns:a16="http://schemas.microsoft.com/office/drawing/2014/main" id="{5D378E8F-7C0C-4ED5-A04F-FE56DF6B25C8}"/>
              </a:ext>
            </a:extLst>
          </p:cNvPr>
          <p:cNvSpPr>
            <a:spLocks noGrp="1"/>
          </p:cNvSpPr>
          <p:nvPr>
            <p:ph type="ftr" sz="quarter" idx="11"/>
          </p:nvPr>
        </p:nvSpPr>
        <p:spPr/>
        <p:txBody>
          <a:bodyPr/>
          <a:lstStyle/>
          <a:p>
            <a:endParaRPr lang="en-CA" dirty="0"/>
          </a:p>
        </p:txBody>
      </p:sp>
      <p:sp>
        <p:nvSpPr>
          <p:cNvPr id="9" name="Slide Number Placeholder 8">
            <a:extLst>
              <a:ext uri="{FF2B5EF4-FFF2-40B4-BE49-F238E27FC236}">
                <a16:creationId xmlns:a16="http://schemas.microsoft.com/office/drawing/2014/main" id="{32CF23AC-0D93-481D-A13F-E264657AF944}"/>
              </a:ext>
            </a:extLst>
          </p:cNvPr>
          <p:cNvSpPr>
            <a:spLocks noGrp="1"/>
          </p:cNvSpPr>
          <p:nvPr>
            <p:ph type="sldNum" sz="quarter" idx="12"/>
          </p:nvPr>
        </p:nvSpPr>
        <p:spPr/>
        <p:txBody>
          <a:bodyPr/>
          <a:lstStyle/>
          <a:p>
            <a:fld id="{0954EC9E-1737-42F1-A99E-2A8853EA3B84}" type="slidenum">
              <a:rPr lang="en-CA" smtClean="0"/>
              <a:t>‹#›</a:t>
            </a:fld>
            <a:endParaRPr lang="en-CA" dirty="0"/>
          </a:p>
        </p:txBody>
      </p:sp>
    </p:spTree>
    <p:extLst>
      <p:ext uri="{BB962C8B-B14F-4D97-AF65-F5344CB8AC3E}">
        <p14:creationId xmlns:p14="http://schemas.microsoft.com/office/powerpoint/2010/main" val="82125420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935204-EA91-4A42-83E1-A1E6BA3BC652}"/>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1436AFAE-37F8-4ABA-947E-D84986B5356E}"/>
              </a:ext>
            </a:extLst>
          </p:cNvPr>
          <p:cNvSpPr>
            <a:spLocks noGrp="1"/>
          </p:cNvSpPr>
          <p:nvPr>
            <p:ph type="dt" sz="half" idx="10"/>
          </p:nvPr>
        </p:nvSpPr>
        <p:spPr/>
        <p:txBody>
          <a:bodyPr/>
          <a:lstStyle/>
          <a:p>
            <a:fld id="{F0EF1F6A-3E27-492E-B918-CC807DAD0ED2}" type="datetimeFigureOut">
              <a:rPr lang="en-CA" smtClean="0"/>
              <a:t>2023-10-11</a:t>
            </a:fld>
            <a:endParaRPr lang="en-CA" dirty="0"/>
          </a:p>
        </p:txBody>
      </p:sp>
      <p:sp>
        <p:nvSpPr>
          <p:cNvPr id="4" name="Footer Placeholder 3">
            <a:extLst>
              <a:ext uri="{FF2B5EF4-FFF2-40B4-BE49-F238E27FC236}">
                <a16:creationId xmlns:a16="http://schemas.microsoft.com/office/drawing/2014/main" id="{FD161204-0657-430F-9401-0AE2EB1FEABB}"/>
              </a:ext>
            </a:extLst>
          </p:cNvPr>
          <p:cNvSpPr>
            <a:spLocks noGrp="1"/>
          </p:cNvSpPr>
          <p:nvPr>
            <p:ph type="ftr" sz="quarter" idx="11"/>
          </p:nvPr>
        </p:nvSpPr>
        <p:spPr/>
        <p:txBody>
          <a:bodyPr/>
          <a:lstStyle/>
          <a:p>
            <a:endParaRPr lang="en-CA" dirty="0"/>
          </a:p>
        </p:txBody>
      </p:sp>
      <p:sp>
        <p:nvSpPr>
          <p:cNvPr id="5" name="Slide Number Placeholder 4">
            <a:extLst>
              <a:ext uri="{FF2B5EF4-FFF2-40B4-BE49-F238E27FC236}">
                <a16:creationId xmlns:a16="http://schemas.microsoft.com/office/drawing/2014/main" id="{047DD938-AF33-41A1-AC4C-5069F811B650}"/>
              </a:ext>
            </a:extLst>
          </p:cNvPr>
          <p:cNvSpPr>
            <a:spLocks noGrp="1"/>
          </p:cNvSpPr>
          <p:nvPr>
            <p:ph type="sldNum" sz="quarter" idx="12"/>
          </p:nvPr>
        </p:nvSpPr>
        <p:spPr/>
        <p:txBody>
          <a:bodyPr/>
          <a:lstStyle/>
          <a:p>
            <a:fld id="{0954EC9E-1737-42F1-A99E-2A8853EA3B84}" type="slidenum">
              <a:rPr lang="en-CA" smtClean="0"/>
              <a:t>‹#›</a:t>
            </a:fld>
            <a:endParaRPr lang="en-CA" dirty="0"/>
          </a:p>
        </p:txBody>
      </p:sp>
    </p:spTree>
    <p:extLst>
      <p:ext uri="{BB962C8B-B14F-4D97-AF65-F5344CB8AC3E}">
        <p14:creationId xmlns:p14="http://schemas.microsoft.com/office/powerpoint/2010/main" val="374794254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7EC0901-5513-4266-89AA-0CA6ECF46904}"/>
              </a:ext>
            </a:extLst>
          </p:cNvPr>
          <p:cNvSpPr>
            <a:spLocks noGrp="1"/>
          </p:cNvSpPr>
          <p:nvPr>
            <p:ph type="dt" sz="half" idx="10"/>
          </p:nvPr>
        </p:nvSpPr>
        <p:spPr/>
        <p:txBody>
          <a:bodyPr/>
          <a:lstStyle/>
          <a:p>
            <a:fld id="{F0EF1F6A-3E27-492E-B918-CC807DAD0ED2}" type="datetimeFigureOut">
              <a:rPr lang="en-CA" smtClean="0"/>
              <a:t>2023-10-11</a:t>
            </a:fld>
            <a:endParaRPr lang="en-CA" dirty="0"/>
          </a:p>
        </p:txBody>
      </p:sp>
      <p:sp>
        <p:nvSpPr>
          <p:cNvPr id="3" name="Footer Placeholder 2">
            <a:extLst>
              <a:ext uri="{FF2B5EF4-FFF2-40B4-BE49-F238E27FC236}">
                <a16:creationId xmlns:a16="http://schemas.microsoft.com/office/drawing/2014/main" id="{755D94B0-05D2-447D-89D3-8E493889888B}"/>
              </a:ext>
            </a:extLst>
          </p:cNvPr>
          <p:cNvSpPr>
            <a:spLocks noGrp="1"/>
          </p:cNvSpPr>
          <p:nvPr>
            <p:ph type="ftr" sz="quarter" idx="11"/>
          </p:nvPr>
        </p:nvSpPr>
        <p:spPr/>
        <p:txBody>
          <a:bodyPr/>
          <a:lstStyle/>
          <a:p>
            <a:endParaRPr lang="en-CA" dirty="0"/>
          </a:p>
        </p:txBody>
      </p:sp>
      <p:sp>
        <p:nvSpPr>
          <p:cNvPr id="4" name="Slide Number Placeholder 3">
            <a:extLst>
              <a:ext uri="{FF2B5EF4-FFF2-40B4-BE49-F238E27FC236}">
                <a16:creationId xmlns:a16="http://schemas.microsoft.com/office/drawing/2014/main" id="{20601D94-32C7-4B82-8F84-025F53CA74D3}"/>
              </a:ext>
            </a:extLst>
          </p:cNvPr>
          <p:cNvSpPr>
            <a:spLocks noGrp="1"/>
          </p:cNvSpPr>
          <p:nvPr>
            <p:ph type="sldNum" sz="quarter" idx="12"/>
          </p:nvPr>
        </p:nvSpPr>
        <p:spPr/>
        <p:txBody>
          <a:bodyPr/>
          <a:lstStyle/>
          <a:p>
            <a:fld id="{0954EC9E-1737-42F1-A99E-2A8853EA3B84}" type="slidenum">
              <a:rPr lang="en-CA" smtClean="0"/>
              <a:t>‹#›</a:t>
            </a:fld>
            <a:endParaRPr lang="en-CA" dirty="0"/>
          </a:p>
        </p:txBody>
      </p:sp>
    </p:spTree>
    <p:extLst>
      <p:ext uri="{BB962C8B-B14F-4D97-AF65-F5344CB8AC3E}">
        <p14:creationId xmlns:p14="http://schemas.microsoft.com/office/powerpoint/2010/main" val="238771487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2A9705-D059-4677-A97C-31A02CC4E37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6AD8ADD1-B9B1-4A2D-840B-73ACC75D67F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0E6A3BAB-76F6-411F-B118-0899233F11B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E8CB92B-3653-45E3-998C-64F7C4077064}"/>
              </a:ext>
            </a:extLst>
          </p:cNvPr>
          <p:cNvSpPr>
            <a:spLocks noGrp="1"/>
          </p:cNvSpPr>
          <p:nvPr>
            <p:ph type="dt" sz="half" idx="10"/>
          </p:nvPr>
        </p:nvSpPr>
        <p:spPr/>
        <p:txBody>
          <a:bodyPr/>
          <a:lstStyle/>
          <a:p>
            <a:fld id="{F0EF1F6A-3E27-492E-B918-CC807DAD0ED2}" type="datetimeFigureOut">
              <a:rPr lang="en-CA" smtClean="0"/>
              <a:t>2023-10-11</a:t>
            </a:fld>
            <a:endParaRPr lang="en-CA" dirty="0"/>
          </a:p>
        </p:txBody>
      </p:sp>
      <p:sp>
        <p:nvSpPr>
          <p:cNvPr id="6" name="Footer Placeholder 5">
            <a:extLst>
              <a:ext uri="{FF2B5EF4-FFF2-40B4-BE49-F238E27FC236}">
                <a16:creationId xmlns:a16="http://schemas.microsoft.com/office/drawing/2014/main" id="{E1089D1F-5C63-4388-A392-AF76276DFA4F}"/>
              </a:ext>
            </a:extLst>
          </p:cNvPr>
          <p:cNvSpPr>
            <a:spLocks noGrp="1"/>
          </p:cNvSpPr>
          <p:nvPr>
            <p:ph type="ftr" sz="quarter" idx="11"/>
          </p:nvPr>
        </p:nvSpPr>
        <p:spPr/>
        <p:txBody>
          <a:bodyPr/>
          <a:lstStyle/>
          <a:p>
            <a:endParaRPr lang="en-CA" dirty="0"/>
          </a:p>
        </p:txBody>
      </p:sp>
      <p:sp>
        <p:nvSpPr>
          <p:cNvPr id="7" name="Slide Number Placeholder 6">
            <a:extLst>
              <a:ext uri="{FF2B5EF4-FFF2-40B4-BE49-F238E27FC236}">
                <a16:creationId xmlns:a16="http://schemas.microsoft.com/office/drawing/2014/main" id="{439171E8-8971-4D54-A260-4AD6EAFCBD2C}"/>
              </a:ext>
            </a:extLst>
          </p:cNvPr>
          <p:cNvSpPr>
            <a:spLocks noGrp="1"/>
          </p:cNvSpPr>
          <p:nvPr>
            <p:ph type="sldNum" sz="quarter" idx="12"/>
          </p:nvPr>
        </p:nvSpPr>
        <p:spPr/>
        <p:txBody>
          <a:bodyPr/>
          <a:lstStyle/>
          <a:p>
            <a:fld id="{0954EC9E-1737-42F1-A99E-2A8853EA3B84}" type="slidenum">
              <a:rPr lang="en-CA" smtClean="0"/>
              <a:t>‹#›</a:t>
            </a:fld>
            <a:endParaRPr lang="en-CA" dirty="0"/>
          </a:p>
        </p:txBody>
      </p:sp>
    </p:spTree>
    <p:extLst>
      <p:ext uri="{BB962C8B-B14F-4D97-AF65-F5344CB8AC3E}">
        <p14:creationId xmlns:p14="http://schemas.microsoft.com/office/powerpoint/2010/main" val="25313483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489FFD-5742-4415-A161-362B74F66A94}"/>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525AA70C-1C87-4560-9D9A-C7F740884EB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57AAE26C-23E1-4D2F-A115-8045A65E05FF}"/>
              </a:ext>
            </a:extLst>
          </p:cNvPr>
          <p:cNvSpPr>
            <a:spLocks noGrp="1"/>
          </p:cNvSpPr>
          <p:nvPr>
            <p:ph type="dt" sz="half" idx="10"/>
          </p:nvPr>
        </p:nvSpPr>
        <p:spPr/>
        <p:txBody>
          <a:bodyPr/>
          <a:lstStyle/>
          <a:p>
            <a:fld id="{A407CDCA-3384-435E-8A27-6CDC2E55A40E}" type="datetimeFigureOut">
              <a:rPr lang="en-CA" smtClean="0"/>
              <a:t>2023-10-11</a:t>
            </a:fld>
            <a:endParaRPr lang="en-CA" dirty="0"/>
          </a:p>
        </p:txBody>
      </p:sp>
      <p:sp>
        <p:nvSpPr>
          <p:cNvPr id="5" name="Footer Placeholder 4">
            <a:extLst>
              <a:ext uri="{FF2B5EF4-FFF2-40B4-BE49-F238E27FC236}">
                <a16:creationId xmlns:a16="http://schemas.microsoft.com/office/drawing/2014/main" id="{F383CEA2-5E65-48F0-9B31-24B5A33CC3F2}"/>
              </a:ext>
            </a:extLst>
          </p:cNvPr>
          <p:cNvSpPr>
            <a:spLocks noGrp="1"/>
          </p:cNvSpPr>
          <p:nvPr>
            <p:ph type="ftr" sz="quarter" idx="11"/>
          </p:nvPr>
        </p:nvSpPr>
        <p:spPr/>
        <p:txBody>
          <a:bodyPr/>
          <a:lstStyle/>
          <a:p>
            <a:endParaRPr lang="en-CA" dirty="0"/>
          </a:p>
        </p:txBody>
      </p:sp>
      <p:sp>
        <p:nvSpPr>
          <p:cNvPr id="6" name="Slide Number Placeholder 5">
            <a:extLst>
              <a:ext uri="{FF2B5EF4-FFF2-40B4-BE49-F238E27FC236}">
                <a16:creationId xmlns:a16="http://schemas.microsoft.com/office/drawing/2014/main" id="{2ED85857-F44B-4129-8866-0E099CA777D5}"/>
              </a:ext>
            </a:extLst>
          </p:cNvPr>
          <p:cNvSpPr>
            <a:spLocks noGrp="1"/>
          </p:cNvSpPr>
          <p:nvPr>
            <p:ph type="sldNum" sz="quarter" idx="12"/>
          </p:nvPr>
        </p:nvSpPr>
        <p:spPr/>
        <p:txBody>
          <a:bodyPr/>
          <a:lstStyle/>
          <a:p>
            <a:fld id="{7862F02E-78D0-435F-A094-8CFE30655FF8}" type="slidenum">
              <a:rPr lang="en-CA" smtClean="0"/>
              <a:t>‹#›</a:t>
            </a:fld>
            <a:endParaRPr lang="en-CA" dirty="0"/>
          </a:p>
        </p:txBody>
      </p:sp>
    </p:spTree>
    <p:extLst>
      <p:ext uri="{BB962C8B-B14F-4D97-AF65-F5344CB8AC3E}">
        <p14:creationId xmlns:p14="http://schemas.microsoft.com/office/powerpoint/2010/main" val="6843502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445AAE-63B6-4935-BC88-13CAE6F8E93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4D199B50-8978-450C-86E6-0DA991BECCE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dirty="0"/>
          </a:p>
        </p:txBody>
      </p:sp>
      <p:sp>
        <p:nvSpPr>
          <p:cNvPr id="4" name="Text Placeholder 3">
            <a:extLst>
              <a:ext uri="{FF2B5EF4-FFF2-40B4-BE49-F238E27FC236}">
                <a16:creationId xmlns:a16="http://schemas.microsoft.com/office/drawing/2014/main" id="{D94E2C26-D1CC-4A53-8952-2BFE3DA913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55743FF-5E53-4CE0-B82B-E5B70023F1C4}"/>
              </a:ext>
            </a:extLst>
          </p:cNvPr>
          <p:cNvSpPr>
            <a:spLocks noGrp="1"/>
          </p:cNvSpPr>
          <p:nvPr>
            <p:ph type="dt" sz="half" idx="10"/>
          </p:nvPr>
        </p:nvSpPr>
        <p:spPr/>
        <p:txBody>
          <a:bodyPr/>
          <a:lstStyle/>
          <a:p>
            <a:fld id="{F0EF1F6A-3E27-492E-B918-CC807DAD0ED2}" type="datetimeFigureOut">
              <a:rPr lang="en-CA" smtClean="0"/>
              <a:t>2023-10-11</a:t>
            </a:fld>
            <a:endParaRPr lang="en-CA" dirty="0"/>
          </a:p>
        </p:txBody>
      </p:sp>
      <p:sp>
        <p:nvSpPr>
          <p:cNvPr id="6" name="Footer Placeholder 5">
            <a:extLst>
              <a:ext uri="{FF2B5EF4-FFF2-40B4-BE49-F238E27FC236}">
                <a16:creationId xmlns:a16="http://schemas.microsoft.com/office/drawing/2014/main" id="{8837003C-F06A-480A-B340-54DB6DD8C7EF}"/>
              </a:ext>
            </a:extLst>
          </p:cNvPr>
          <p:cNvSpPr>
            <a:spLocks noGrp="1"/>
          </p:cNvSpPr>
          <p:nvPr>
            <p:ph type="ftr" sz="quarter" idx="11"/>
          </p:nvPr>
        </p:nvSpPr>
        <p:spPr/>
        <p:txBody>
          <a:bodyPr/>
          <a:lstStyle/>
          <a:p>
            <a:endParaRPr lang="en-CA" dirty="0"/>
          </a:p>
        </p:txBody>
      </p:sp>
      <p:sp>
        <p:nvSpPr>
          <p:cNvPr id="7" name="Slide Number Placeholder 6">
            <a:extLst>
              <a:ext uri="{FF2B5EF4-FFF2-40B4-BE49-F238E27FC236}">
                <a16:creationId xmlns:a16="http://schemas.microsoft.com/office/drawing/2014/main" id="{3384751A-6DE4-45BE-9886-673970BA7955}"/>
              </a:ext>
            </a:extLst>
          </p:cNvPr>
          <p:cNvSpPr>
            <a:spLocks noGrp="1"/>
          </p:cNvSpPr>
          <p:nvPr>
            <p:ph type="sldNum" sz="quarter" idx="12"/>
          </p:nvPr>
        </p:nvSpPr>
        <p:spPr/>
        <p:txBody>
          <a:bodyPr/>
          <a:lstStyle/>
          <a:p>
            <a:fld id="{0954EC9E-1737-42F1-A99E-2A8853EA3B84}" type="slidenum">
              <a:rPr lang="en-CA" smtClean="0"/>
              <a:t>‹#›</a:t>
            </a:fld>
            <a:endParaRPr lang="en-CA" dirty="0"/>
          </a:p>
        </p:txBody>
      </p:sp>
    </p:spTree>
    <p:extLst>
      <p:ext uri="{BB962C8B-B14F-4D97-AF65-F5344CB8AC3E}">
        <p14:creationId xmlns:p14="http://schemas.microsoft.com/office/powerpoint/2010/main" val="27103497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152FD3-6AE6-4696-B783-03DDD4FD0FE6}"/>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5C12B2B5-11D0-4CC5-A2AB-31AC6CAAFFA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478D388E-C3B9-4075-B6E0-811D6F599DB9}"/>
              </a:ext>
            </a:extLst>
          </p:cNvPr>
          <p:cNvSpPr>
            <a:spLocks noGrp="1"/>
          </p:cNvSpPr>
          <p:nvPr>
            <p:ph type="dt" sz="half" idx="10"/>
          </p:nvPr>
        </p:nvSpPr>
        <p:spPr/>
        <p:txBody>
          <a:bodyPr/>
          <a:lstStyle/>
          <a:p>
            <a:fld id="{F0EF1F6A-3E27-492E-B918-CC807DAD0ED2}" type="datetimeFigureOut">
              <a:rPr lang="en-CA" smtClean="0"/>
              <a:t>2023-10-11</a:t>
            </a:fld>
            <a:endParaRPr lang="en-CA" dirty="0"/>
          </a:p>
        </p:txBody>
      </p:sp>
      <p:sp>
        <p:nvSpPr>
          <p:cNvPr id="5" name="Footer Placeholder 4">
            <a:extLst>
              <a:ext uri="{FF2B5EF4-FFF2-40B4-BE49-F238E27FC236}">
                <a16:creationId xmlns:a16="http://schemas.microsoft.com/office/drawing/2014/main" id="{60C2E7D1-160C-4064-B65F-B6CFE444D834}"/>
              </a:ext>
            </a:extLst>
          </p:cNvPr>
          <p:cNvSpPr>
            <a:spLocks noGrp="1"/>
          </p:cNvSpPr>
          <p:nvPr>
            <p:ph type="ftr" sz="quarter" idx="11"/>
          </p:nvPr>
        </p:nvSpPr>
        <p:spPr/>
        <p:txBody>
          <a:bodyPr/>
          <a:lstStyle/>
          <a:p>
            <a:endParaRPr lang="en-CA" dirty="0"/>
          </a:p>
        </p:txBody>
      </p:sp>
      <p:sp>
        <p:nvSpPr>
          <p:cNvPr id="6" name="Slide Number Placeholder 5">
            <a:extLst>
              <a:ext uri="{FF2B5EF4-FFF2-40B4-BE49-F238E27FC236}">
                <a16:creationId xmlns:a16="http://schemas.microsoft.com/office/drawing/2014/main" id="{A863EE84-9991-410C-8975-4A76CC36BCB1}"/>
              </a:ext>
            </a:extLst>
          </p:cNvPr>
          <p:cNvSpPr>
            <a:spLocks noGrp="1"/>
          </p:cNvSpPr>
          <p:nvPr>
            <p:ph type="sldNum" sz="quarter" idx="12"/>
          </p:nvPr>
        </p:nvSpPr>
        <p:spPr/>
        <p:txBody>
          <a:bodyPr/>
          <a:lstStyle/>
          <a:p>
            <a:fld id="{0954EC9E-1737-42F1-A99E-2A8853EA3B84}" type="slidenum">
              <a:rPr lang="en-CA" smtClean="0"/>
              <a:t>‹#›</a:t>
            </a:fld>
            <a:endParaRPr lang="en-CA" dirty="0"/>
          </a:p>
        </p:txBody>
      </p:sp>
    </p:spTree>
    <p:extLst>
      <p:ext uri="{BB962C8B-B14F-4D97-AF65-F5344CB8AC3E}">
        <p14:creationId xmlns:p14="http://schemas.microsoft.com/office/powerpoint/2010/main" val="160625672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B177D63-80F5-49D6-BF59-65FFD170DD7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9EA4FA77-A813-4762-ABD7-B4DECD9170CA}"/>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E613834D-5ABB-4AAE-80EF-1E678FD308B8}"/>
              </a:ext>
            </a:extLst>
          </p:cNvPr>
          <p:cNvSpPr>
            <a:spLocks noGrp="1"/>
          </p:cNvSpPr>
          <p:nvPr>
            <p:ph type="dt" sz="half" idx="10"/>
          </p:nvPr>
        </p:nvSpPr>
        <p:spPr/>
        <p:txBody>
          <a:bodyPr/>
          <a:lstStyle/>
          <a:p>
            <a:fld id="{F0EF1F6A-3E27-492E-B918-CC807DAD0ED2}" type="datetimeFigureOut">
              <a:rPr lang="en-CA" smtClean="0"/>
              <a:t>2023-10-11</a:t>
            </a:fld>
            <a:endParaRPr lang="en-CA" dirty="0"/>
          </a:p>
        </p:txBody>
      </p:sp>
      <p:sp>
        <p:nvSpPr>
          <p:cNvPr id="5" name="Footer Placeholder 4">
            <a:extLst>
              <a:ext uri="{FF2B5EF4-FFF2-40B4-BE49-F238E27FC236}">
                <a16:creationId xmlns:a16="http://schemas.microsoft.com/office/drawing/2014/main" id="{E04571E1-BA5C-497C-B1D4-7312D53432E0}"/>
              </a:ext>
            </a:extLst>
          </p:cNvPr>
          <p:cNvSpPr>
            <a:spLocks noGrp="1"/>
          </p:cNvSpPr>
          <p:nvPr>
            <p:ph type="ftr" sz="quarter" idx="11"/>
          </p:nvPr>
        </p:nvSpPr>
        <p:spPr/>
        <p:txBody>
          <a:bodyPr/>
          <a:lstStyle/>
          <a:p>
            <a:endParaRPr lang="en-CA" dirty="0"/>
          </a:p>
        </p:txBody>
      </p:sp>
      <p:sp>
        <p:nvSpPr>
          <p:cNvPr id="6" name="Slide Number Placeholder 5">
            <a:extLst>
              <a:ext uri="{FF2B5EF4-FFF2-40B4-BE49-F238E27FC236}">
                <a16:creationId xmlns:a16="http://schemas.microsoft.com/office/drawing/2014/main" id="{AAC91CFF-8D3B-4A4E-8E8F-7DB128AD025B}"/>
              </a:ext>
            </a:extLst>
          </p:cNvPr>
          <p:cNvSpPr>
            <a:spLocks noGrp="1"/>
          </p:cNvSpPr>
          <p:nvPr>
            <p:ph type="sldNum" sz="quarter" idx="12"/>
          </p:nvPr>
        </p:nvSpPr>
        <p:spPr/>
        <p:txBody>
          <a:bodyPr/>
          <a:lstStyle/>
          <a:p>
            <a:fld id="{0954EC9E-1737-42F1-A99E-2A8853EA3B84}" type="slidenum">
              <a:rPr lang="en-CA" smtClean="0"/>
              <a:t>‹#›</a:t>
            </a:fld>
            <a:endParaRPr lang="en-CA" dirty="0"/>
          </a:p>
        </p:txBody>
      </p:sp>
    </p:spTree>
    <p:extLst>
      <p:ext uri="{BB962C8B-B14F-4D97-AF65-F5344CB8AC3E}">
        <p14:creationId xmlns:p14="http://schemas.microsoft.com/office/powerpoint/2010/main" val="7397456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BB6B65-7B00-4D0A-A21F-AF917DD5C9C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882B5310-3654-4F4B-A131-FE4A7DD5D41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3AC62F9-4205-485E-AA32-C2C2FCC68B40}"/>
              </a:ext>
            </a:extLst>
          </p:cNvPr>
          <p:cNvSpPr>
            <a:spLocks noGrp="1"/>
          </p:cNvSpPr>
          <p:nvPr>
            <p:ph type="dt" sz="half" idx="10"/>
          </p:nvPr>
        </p:nvSpPr>
        <p:spPr/>
        <p:txBody>
          <a:bodyPr/>
          <a:lstStyle/>
          <a:p>
            <a:fld id="{A407CDCA-3384-435E-8A27-6CDC2E55A40E}" type="datetimeFigureOut">
              <a:rPr lang="en-CA" smtClean="0"/>
              <a:t>2023-10-11</a:t>
            </a:fld>
            <a:endParaRPr lang="en-CA" dirty="0"/>
          </a:p>
        </p:txBody>
      </p:sp>
      <p:sp>
        <p:nvSpPr>
          <p:cNvPr id="5" name="Footer Placeholder 4">
            <a:extLst>
              <a:ext uri="{FF2B5EF4-FFF2-40B4-BE49-F238E27FC236}">
                <a16:creationId xmlns:a16="http://schemas.microsoft.com/office/drawing/2014/main" id="{575C9D3B-1153-48B1-8413-767A1A584914}"/>
              </a:ext>
            </a:extLst>
          </p:cNvPr>
          <p:cNvSpPr>
            <a:spLocks noGrp="1"/>
          </p:cNvSpPr>
          <p:nvPr>
            <p:ph type="ftr" sz="quarter" idx="11"/>
          </p:nvPr>
        </p:nvSpPr>
        <p:spPr/>
        <p:txBody>
          <a:bodyPr/>
          <a:lstStyle/>
          <a:p>
            <a:endParaRPr lang="en-CA" dirty="0"/>
          </a:p>
        </p:txBody>
      </p:sp>
      <p:sp>
        <p:nvSpPr>
          <p:cNvPr id="6" name="Slide Number Placeholder 5">
            <a:extLst>
              <a:ext uri="{FF2B5EF4-FFF2-40B4-BE49-F238E27FC236}">
                <a16:creationId xmlns:a16="http://schemas.microsoft.com/office/drawing/2014/main" id="{DC9E9D4E-7629-40AF-8821-7BDEE3973D59}"/>
              </a:ext>
            </a:extLst>
          </p:cNvPr>
          <p:cNvSpPr>
            <a:spLocks noGrp="1"/>
          </p:cNvSpPr>
          <p:nvPr>
            <p:ph type="sldNum" sz="quarter" idx="12"/>
          </p:nvPr>
        </p:nvSpPr>
        <p:spPr/>
        <p:txBody>
          <a:bodyPr/>
          <a:lstStyle/>
          <a:p>
            <a:fld id="{7862F02E-78D0-435F-A094-8CFE30655FF8}" type="slidenum">
              <a:rPr lang="en-CA" smtClean="0"/>
              <a:t>‹#›</a:t>
            </a:fld>
            <a:endParaRPr lang="en-CA" dirty="0"/>
          </a:p>
        </p:txBody>
      </p:sp>
    </p:spTree>
    <p:extLst>
      <p:ext uri="{BB962C8B-B14F-4D97-AF65-F5344CB8AC3E}">
        <p14:creationId xmlns:p14="http://schemas.microsoft.com/office/powerpoint/2010/main" val="5087569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567588-7F29-4911-A837-8AEA84A293B6}"/>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7B203EFC-5A15-4FF6-A936-9609DFDF224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2CEAB429-BAAB-4378-92E0-67524566E48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195206D5-8B21-4D66-8DDC-31B7F750BA34}"/>
              </a:ext>
            </a:extLst>
          </p:cNvPr>
          <p:cNvSpPr>
            <a:spLocks noGrp="1"/>
          </p:cNvSpPr>
          <p:nvPr>
            <p:ph type="dt" sz="half" idx="10"/>
          </p:nvPr>
        </p:nvSpPr>
        <p:spPr/>
        <p:txBody>
          <a:bodyPr/>
          <a:lstStyle/>
          <a:p>
            <a:fld id="{A407CDCA-3384-435E-8A27-6CDC2E55A40E}" type="datetimeFigureOut">
              <a:rPr lang="en-CA" smtClean="0"/>
              <a:t>2023-10-11</a:t>
            </a:fld>
            <a:endParaRPr lang="en-CA" dirty="0"/>
          </a:p>
        </p:txBody>
      </p:sp>
      <p:sp>
        <p:nvSpPr>
          <p:cNvPr id="6" name="Footer Placeholder 5">
            <a:extLst>
              <a:ext uri="{FF2B5EF4-FFF2-40B4-BE49-F238E27FC236}">
                <a16:creationId xmlns:a16="http://schemas.microsoft.com/office/drawing/2014/main" id="{1AF141C4-6A04-466D-A293-BE7E4825335B}"/>
              </a:ext>
            </a:extLst>
          </p:cNvPr>
          <p:cNvSpPr>
            <a:spLocks noGrp="1"/>
          </p:cNvSpPr>
          <p:nvPr>
            <p:ph type="ftr" sz="quarter" idx="11"/>
          </p:nvPr>
        </p:nvSpPr>
        <p:spPr/>
        <p:txBody>
          <a:bodyPr/>
          <a:lstStyle/>
          <a:p>
            <a:endParaRPr lang="en-CA" dirty="0"/>
          </a:p>
        </p:txBody>
      </p:sp>
      <p:sp>
        <p:nvSpPr>
          <p:cNvPr id="7" name="Slide Number Placeholder 6">
            <a:extLst>
              <a:ext uri="{FF2B5EF4-FFF2-40B4-BE49-F238E27FC236}">
                <a16:creationId xmlns:a16="http://schemas.microsoft.com/office/drawing/2014/main" id="{0B2CAF72-369A-4DFD-B3C4-C844A65C437B}"/>
              </a:ext>
            </a:extLst>
          </p:cNvPr>
          <p:cNvSpPr>
            <a:spLocks noGrp="1"/>
          </p:cNvSpPr>
          <p:nvPr>
            <p:ph type="sldNum" sz="quarter" idx="12"/>
          </p:nvPr>
        </p:nvSpPr>
        <p:spPr/>
        <p:txBody>
          <a:bodyPr/>
          <a:lstStyle/>
          <a:p>
            <a:fld id="{7862F02E-78D0-435F-A094-8CFE30655FF8}" type="slidenum">
              <a:rPr lang="en-CA" smtClean="0"/>
              <a:t>‹#›</a:t>
            </a:fld>
            <a:endParaRPr lang="en-CA" dirty="0"/>
          </a:p>
        </p:txBody>
      </p:sp>
    </p:spTree>
    <p:extLst>
      <p:ext uri="{BB962C8B-B14F-4D97-AF65-F5344CB8AC3E}">
        <p14:creationId xmlns:p14="http://schemas.microsoft.com/office/powerpoint/2010/main" val="28730045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D50F0D-01B3-405B-BB8E-3D57596AF2B0}"/>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A121E215-D445-4D33-9722-6D02907E25B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B5C5A67-C633-42E0-812D-105B4BA83D4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2F02FF3E-FFDF-44D5-B15C-A10C8152D9F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93EB383-7FB3-4F2A-ADAD-4E408EEECE3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236BB45A-76BA-45FF-87F4-3A94CF9CC3B2}"/>
              </a:ext>
            </a:extLst>
          </p:cNvPr>
          <p:cNvSpPr>
            <a:spLocks noGrp="1"/>
          </p:cNvSpPr>
          <p:nvPr>
            <p:ph type="dt" sz="half" idx="10"/>
          </p:nvPr>
        </p:nvSpPr>
        <p:spPr/>
        <p:txBody>
          <a:bodyPr/>
          <a:lstStyle/>
          <a:p>
            <a:fld id="{A407CDCA-3384-435E-8A27-6CDC2E55A40E}" type="datetimeFigureOut">
              <a:rPr lang="en-CA" smtClean="0"/>
              <a:t>2023-10-11</a:t>
            </a:fld>
            <a:endParaRPr lang="en-CA" dirty="0"/>
          </a:p>
        </p:txBody>
      </p:sp>
      <p:sp>
        <p:nvSpPr>
          <p:cNvPr id="8" name="Footer Placeholder 7">
            <a:extLst>
              <a:ext uri="{FF2B5EF4-FFF2-40B4-BE49-F238E27FC236}">
                <a16:creationId xmlns:a16="http://schemas.microsoft.com/office/drawing/2014/main" id="{E00A92D1-0E64-4A15-B211-4F54CAD47B5F}"/>
              </a:ext>
            </a:extLst>
          </p:cNvPr>
          <p:cNvSpPr>
            <a:spLocks noGrp="1"/>
          </p:cNvSpPr>
          <p:nvPr>
            <p:ph type="ftr" sz="quarter" idx="11"/>
          </p:nvPr>
        </p:nvSpPr>
        <p:spPr/>
        <p:txBody>
          <a:bodyPr/>
          <a:lstStyle/>
          <a:p>
            <a:endParaRPr lang="en-CA" dirty="0"/>
          </a:p>
        </p:txBody>
      </p:sp>
      <p:sp>
        <p:nvSpPr>
          <p:cNvPr id="9" name="Slide Number Placeholder 8">
            <a:extLst>
              <a:ext uri="{FF2B5EF4-FFF2-40B4-BE49-F238E27FC236}">
                <a16:creationId xmlns:a16="http://schemas.microsoft.com/office/drawing/2014/main" id="{ACDC5281-69AD-4308-AE3F-9E5055FDCB01}"/>
              </a:ext>
            </a:extLst>
          </p:cNvPr>
          <p:cNvSpPr>
            <a:spLocks noGrp="1"/>
          </p:cNvSpPr>
          <p:nvPr>
            <p:ph type="sldNum" sz="quarter" idx="12"/>
          </p:nvPr>
        </p:nvSpPr>
        <p:spPr/>
        <p:txBody>
          <a:bodyPr/>
          <a:lstStyle/>
          <a:p>
            <a:fld id="{7862F02E-78D0-435F-A094-8CFE30655FF8}" type="slidenum">
              <a:rPr lang="en-CA" smtClean="0"/>
              <a:t>‹#›</a:t>
            </a:fld>
            <a:endParaRPr lang="en-CA" dirty="0"/>
          </a:p>
        </p:txBody>
      </p:sp>
    </p:spTree>
    <p:extLst>
      <p:ext uri="{BB962C8B-B14F-4D97-AF65-F5344CB8AC3E}">
        <p14:creationId xmlns:p14="http://schemas.microsoft.com/office/powerpoint/2010/main" val="7043502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FB87FE-339E-4689-8451-8ADB2A6BCC7F}"/>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F5129A76-6288-45B6-982B-C6D8FE2D262D}"/>
              </a:ext>
            </a:extLst>
          </p:cNvPr>
          <p:cNvSpPr>
            <a:spLocks noGrp="1"/>
          </p:cNvSpPr>
          <p:nvPr>
            <p:ph type="dt" sz="half" idx="10"/>
          </p:nvPr>
        </p:nvSpPr>
        <p:spPr/>
        <p:txBody>
          <a:bodyPr/>
          <a:lstStyle/>
          <a:p>
            <a:fld id="{A407CDCA-3384-435E-8A27-6CDC2E55A40E}" type="datetimeFigureOut">
              <a:rPr lang="en-CA" smtClean="0"/>
              <a:t>2023-10-11</a:t>
            </a:fld>
            <a:endParaRPr lang="en-CA" dirty="0"/>
          </a:p>
        </p:txBody>
      </p:sp>
      <p:sp>
        <p:nvSpPr>
          <p:cNvPr id="4" name="Footer Placeholder 3">
            <a:extLst>
              <a:ext uri="{FF2B5EF4-FFF2-40B4-BE49-F238E27FC236}">
                <a16:creationId xmlns:a16="http://schemas.microsoft.com/office/drawing/2014/main" id="{D21CDDA4-0E9C-4669-B1A7-10B3C2416434}"/>
              </a:ext>
            </a:extLst>
          </p:cNvPr>
          <p:cNvSpPr>
            <a:spLocks noGrp="1"/>
          </p:cNvSpPr>
          <p:nvPr>
            <p:ph type="ftr" sz="quarter" idx="11"/>
          </p:nvPr>
        </p:nvSpPr>
        <p:spPr/>
        <p:txBody>
          <a:bodyPr/>
          <a:lstStyle/>
          <a:p>
            <a:endParaRPr lang="en-CA" dirty="0"/>
          </a:p>
        </p:txBody>
      </p:sp>
      <p:sp>
        <p:nvSpPr>
          <p:cNvPr id="5" name="Slide Number Placeholder 4">
            <a:extLst>
              <a:ext uri="{FF2B5EF4-FFF2-40B4-BE49-F238E27FC236}">
                <a16:creationId xmlns:a16="http://schemas.microsoft.com/office/drawing/2014/main" id="{CF4DCDF0-9848-4217-8C35-CAB88718B0D6}"/>
              </a:ext>
            </a:extLst>
          </p:cNvPr>
          <p:cNvSpPr>
            <a:spLocks noGrp="1"/>
          </p:cNvSpPr>
          <p:nvPr>
            <p:ph type="sldNum" sz="quarter" idx="12"/>
          </p:nvPr>
        </p:nvSpPr>
        <p:spPr/>
        <p:txBody>
          <a:bodyPr/>
          <a:lstStyle/>
          <a:p>
            <a:fld id="{7862F02E-78D0-435F-A094-8CFE30655FF8}" type="slidenum">
              <a:rPr lang="en-CA" smtClean="0"/>
              <a:t>‹#›</a:t>
            </a:fld>
            <a:endParaRPr lang="en-CA" dirty="0"/>
          </a:p>
        </p:txBody>
      </p:sp>
    </p:spTree>
    <p:extLst>
      <p:ext uri="{BB962C8B-B14F-4D97-AF65-F5344CB8AC3E}">
        <p14:creationId xmlns:p14="http://schemas.microsoft.com/office/powerpoint/2010/main" val="26341315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FED7932-F790-4E2F-A2E0-A72208A56868}"/>
              </a:ext>
            </a:extLst>
          </p:cNvPr>
          <p:cNvSpPr>
            <a:spLocks noGrp="1"/>
          </p:cNvSpPr>
          <p:nvPr>
            <p:ph type="dt" sz="half" idx="10"/>
          </p:nvPr>
        </p:nvSpPr>
        <p:spPr/>
        <p:txBody>
          <a:bodyPr/>
          <a:lstStyle/>
          <a:p>
            <a:fld id="{A407CDCA-3384-435E-8A27-6CDC2E55A40E}" type="datetimeFigureOut">
              <a:rPr lang="en-CA" smtClean="0"/>
              <a:t>2023-10-11</a:t>
            </a:fld>
            <a:endParaRPr lang="en-CA" dirty="0"/>
          </a:p>
        </p:txBody>
      </p:sp>
      <p:sp>
        <p:nvSpPr>
          <p:cNvPr id="3" name="Footer Placeholder 2">
            <a:extLst>
              <a:ext uri="{FF2B5EF4-FFF2-40B4-BE49-F238E27FC236}">
                <a16:creationId xmlns:a16="http://schemas.microsoft.com/office/drawing/2014/main" id="{1FF1478B-0C82-4633-8354-5DF715E778A4}"/>
              </a:ext>
            </a:extLst>
          </p:cNvPr>
          <p:cNvSpPr>
            <a:spLocks noGrp="1"/>
          </p:cNvSpPr>
          <p:nvPr>
            <p:ph type="ftr" sz="quarter" idx="11"/>
          </p:nvPr>
        </p:nvSpPr>
        <p:spPr/>
        <p:txBody>
          <a:bodyPr/>
          <a:lstStyle/>
          <a:p>
            <a:endParaRPr lang="en-CA" dirty="0"/>
          </a:p>
        </p:txBody>
      </p:sp>
      <p:sp>
        <p:nvSpPr>
          <p:cNvPr id="4" name="Slide Number Placeholder 3">
            <a:extLst>
              <a:ext uri="{FF2B5EF4-FFF2-40B4-BE49-F238E27FC236}">
                <a16:creationId xmlns:a16="http://schemas.microsoft.com/office/drawing/2014/main" id="{33886395-7179-44F8-8269-51241D422838}"/>
              </a:ext>
            </a:extLst>
          </p:cNvPr>
          <p:cNvSpPr>
            <a:spLocks noGrp="1"/>
          </p:cNvSpPr>
          <p:nvPr>
            <p:ph type="sldNum" sz="quarter" idx="12"/>
          </p:nvPr>
        </p:nvSpPr>
        <p:spPr/>
        <p:txBody>
          <a:bodyPr/>
          <a:lstStyle/>
          <a:p>
            <a:fld id="{7862F02E-78D0-435F-A094-8CFE30655FF8}" type="slidenum">
              <a:rPr lang="en-CA" smtClean="0"/>
              <a:t>‹#›</a:t>
            </a:fld>
            <a:endParaRPr lang="en-CA" dirty="0"/>
          </a:p>
        </p:txBody>
      </p:sp>
    </p:spTree>
    <p:extLst>
      <p:ext uri="{BB962C8B-B14F-4D97-AF65-F5344CB8AC3E}">
        <p14:creationId xmlns:p14="http://schemas.microsoft.com/office/powerpoint/2010/main" val="7787245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D3F7B-13D2-4146-9982-5612B92D53C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417CA26D-FA17-4556-8982-66DA4FF992E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8CF55FAC-E7C9-4C3B-A5FB-09C88F15BEF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E1B1A0C-05A8-4ECD-8811-7CE2285A4DAB}"/>
              </a:ext>
            </a:extLst>
          </p:cNvPr>
          <p:cNvSpPr>
            <a:spLocks noGrp="1"/>
          </p:cNvSpPr>
          <p:nvPr>
            <p:ph type="dt" sz="half" idx="10"/>
          </p:nvPr>
        </p:nvSpPr>
        <p:spPr/>
        <p:txBody>
          <a:bodyPr/>
          <a:lstStyle/>
          <a:p>
            <a:fld id="{A407CDCA-3384-435E-8A27-6CDC2E55A40E}" type="datetimeFigureOut">
              <a:rPr lang="en-CA" smtClean="0"/>
              <a:t>2023-10-11</a:t>
            </a:fld>
            <a:endParaRPr lang="en-CA" dirty="0"/>
          </a:p>
        </p:txBody>
      </p:sp>
      <p:sp>
        <p:nvSpPr>
          <p:cNvPr id="6" name="Footer Placeholder 5">
            <a:extLst>
              <a:ext uri="{FF2B5EF4-FFF2-40B4-BE49-F238E27FC236}">
                <a16:creationId xmlns:a16="http://schemas.microsoft.com/office/drawing/2014/main" id="{09A813E0-D4EB-4F34-8AA5-61DE68DC3876}"/>
              </a:ext>
            </a:extLst>
          </p:cNvPr>
          <p:cNvSpPr>
            <a:spLocks noGrp="1"/>
          </p:cNvSpPr>
          <p:nvPr>
            <p:ph type="ftr" sz="quarter" idx="11"/>
          </p:nvPr>
        </p:nvSpPr>
        <p:spPr/>
        <p:txBody>
          <a:bodyPr/>
          <a:lstStyle/>
          <a:p>
            <a:endParaRPr lang="en-CA" dirty="0"/>
          </a:p>
        </p:txBody>
      </p:sp>
      <p:sp>
        <p:nvSpPr>
          <p:cNvPr id="7" name="Slide Number Placeholder 6">
            <a:extLst>
              <a:ext uri="{FF2B5EF4-FFF2-40B4-BE49-F238E27FC236}">
                <a16:creationId xmlns:a16="http://schemas.microsoft.com/office/drawing/2014/main" id="{B8695E53-43B9-41C0-BB7F-970B84C3763F}"/>
              </a:ext>
            </a:extLst>
          </p:cNvPr>
          <p:cNvSpPr>
            <a:spLocks noGrp="1"/>
          </p:cNvSpPr>
          <p:nvPr>
            <p:ph type="sldNum" sz="quarter" idx="12"/>
          </p:nvPr>
        </p:nvSpPr>
        <p:spPr/>
        <p:txBody>
          <a:bodyPr/>
          <a:lstStyle/>
          <a:p>
            <a:fld id="{7862F02E-78D0-435F-A094-8CFE30655FF8}" type="slidenum">
              <a:rPr lang="en-CA" smtClean="0"/>
              <a:t>‹#›</a:t>
            </a:fld>
            <a:endParaRPr lang="en-CA" dirty="0"/>
          </a:p>
        </p:txBody>
      </p:sp>
    </p:spTree>
    <p:extLst>
      <p:ext uri="{BB962C8B-B14F-4D97-AF65-F5344CB8AC3E}">
        <p14:creationId xmlns:p14="http://schemas.microsoft.com/office/powerpoint/2010/main" val="18771410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4F589A-45D0-44E6-828D-BFB231740DD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B2B81592-B75E-4C1B-A474-A0C632E268E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dirty="0"/>
          </a:p>
        </p:txBody>
      </p:sp>
      <p:sp>
        <p:nvSpPr>
          <p:cNvPr id="4" name="Text Placeholder 3">
            <a:extLst>
              <a:ext uri="{FF2B5EF4-FFF2-40B4-BE49-F238E27FC236}">
                <a16:creationId xmlns:a16="http://schemas.microsoft.com/office/drawing/2014/main" id="{ED181E4D-975E-49E0-BF5A-2D7D8F87949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5F3CE95-BF60-4178-8692-3DD190BE5904}"/>
              </a:ext>
            </a:extLst>
          </p:cNvPr>
          <p:cNvSpPr>
            <a:spLocks noGrp="1"/>
          </p:cNvSpPr>
          <p:nvPr>
            <p:ph type="dt" sz="half" idx="10"/>
          </p:nvPr>
        </p:nvSpPr>
        <p:spPr/>
        <p:txBody>
          <a:bodyPr/>
          <a:lstStyle/>
          <a:p>
            <a:fld id="{A407CDCA-3384-435E-8A27-6CDC2E55A40E}" type="datetimeFigureOut">
              <a:rPr lang="en-CA" smtClean="0"/>
              <a:t>2023-10-11</a:t>
            </a:fld>
            <a:endParaRPr lang="en-CA" dirty="0"/>
          </a:p>
        </p:txBody>
      </p:sp>
      <p:sp>
        <p:nvSpPr>
          <p:cNvPr id="6" name="Footer Placeholder 5">
            <a:extLst>
              <a:ext uri="{FF2B5EF4-FFF2-40B4-BE49-F238E27FC236}">
                <a16:creationId xmlns:a16="http://schemas.microsoft.com/office/drawing/2014/main" id="{50CD24D0-590E-45E0-8F9D-B826CE1FD4A6}"/>
              </a:ext>
            </a:extLst>
          </p:cNvPr>
          <p:cNvSpPr>
            <a:spLocks noGrp="1"/>
          </p:cNvSpPr>
          <p:nvPr>
            <p:ph type="ftr" sz="quarter" idx="11"/>
          </p:nvPr>
        </p:nvSpPr>
        <p:spPr/>
        <p:txBody>
          <a:bodyPr/>
          <a:lstStyle/>
          <a:p>
            <a:endParaRPr lang="en-CA" dirty="0"/>
          </a:p>
        </p:txBody>
      </p:sp>
      <p:sp>
        <p:nvSpPr>
          <p:cNvPr id="7" name="Slide Number Placeholder 6">
            <a:extLst>
              <a:ext uri="{FF2B5EF4-FFF2-40B4-BE49-F238E27FC236}">
                <a16:creationId xmlns:a16="http://schemas.microsoft.com/office/drawing/2014/main" id="{9CB950ED-712F-48F8-A5DD-94ED5682DC37}"/>
              </a:ext>
            </a:extLst>
          </p:cNvPr>
          <p:cNvSpPr>
            <a:spLocks noGrp="1"/>
          </p:cNvSpPr>
          <p:nvPr>
            <p:ph type="sldNum" sz="quarter" idx="12"/>
          </p:nvPr>
        </p:nvSpPr>
        <p:spPr/>
        <p:txBody>
          <a:bodyPr/>
          <a:lstStyle/>
          <a:p>
            <a:fld id="{7862F02E-78D0-435F-A094-8CFE30655FF8}" type="slidenum">
              <a:rPr lang="en-CA" smtClean="0"/>
              <a:t>‹#›</a:t>
            </a:fld>
            <a:endParaRPr lang="en-CA" dirty="0"/>
          </a:p>
        </p:txBody>
      </p:sp>
    </p:spTree>
    <p:extLst>
      <p:ext uri="{BB962C8B-B14F-4D97-AF65-F5344CB8AC3E}">
        <p14:creationId xmlns:p14="http://schemas.microsoft.com/office/powerpoint/2010/main" val="8332276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2241B0F-71A1-4EE2-9F76-B5CA82ABCBA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06D80419-5D43-4D50-9836-B3B69C9F0AE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85FB0F75-6E74-4209-90BC-A27ABDA8BF7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407CDCA-3384-435E-8A27-6CDC2E55A40E}" type="datetimeFigureOut">
              <a:rPr lang="en-CA" smtClean="0"/>
              <a:t>2023-10-11</a:t>
            </a:fld>
            <a:endParaRPr lang="en-CA" dirty="0"/>
          </a:p>
        </p:txBody>
      </p:sp>
      <p:sp>
        <p:nvSpPr>
          <p:cNvPr id="5" name="Footer Placeholder 4">
            <a:extLst>
              <a:ext uri="{FF2B5EF4-FFF2-40B4-BE49-F238E27FC236}">
                <a16:creationId xmlns:a16="http://schemas.microsoft.com/office/drawing/2014/main" id="{A33C3E7A-15D6-454C-B7C4-410CB1FE133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dirty="0"/>
          </a:p>
        </p:txBody>
      </p:sp>
      <p:sp>
        <p:nvSpPr>
          <p:cNvPr id="6" name="Slide Number Placeholder 5">
            <a:extLst>
              <a:ext uri="{FF2B5EF4-FFF2-40B4-BE49-F238E27FC236}">
                <a16:creationId xmlns:a16="http://schemas.microsoft.com/office/drawing/2014/main" id="{E25FA0C6-3539-4E89-BDD7-08A455F73FD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862F02E-78D0-435F-A094-8CFE30655FF8}" type="slidenum">
              <a:rPr lang="en-CA" smtClean="0"/>
              <a:t>‹#›</a:t>
            </a:fld>
            <a:endParaRPr lang="en-CA" dirty="0"/>
          </a:p>
        </p:txBody>
      </p:sp>
    </p:spTree>
    <p:extLst>
      <p:ext uri="{BB962C8B-B14F-4D97-AF65-F5344CB8AC3E}">
        <p14:creationId xmlns:p14="http://schemas.microsoft.com/office/powerpoint/2010/main" val="1790358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33544B0-EB81-4EE9-9019-D2802AB7CA9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F2DA733D-FE55-4E72-ACEC-F0508562BF0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79217529-14F5-4F51-8936-8A04B719C5B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0EF1F6A-3E27-492E-B918-CC807DAD0ED2}" type="datetimeFigureOut">
              <a:rPr lang="en-CA" smtClean="0"/>
              <a:t>2023-10-11</a:t>
            </a:fld>
            <a:endParaRPr lang="en-CA" dirty="0"/>
          </a:p>
        </p:txBody>
      </p:sp>
      <p:sp>
        <p:nvSpPr>
          <p:cNvPr id="5" name="Footer Placeholder 4">
            <a:extLst>
              <a:ext uri="{FF2B5EF4-FFF2-40B4-BE49-F238E27FC236}">
                <a16:creationId xmlns:a16="http://schemas.microsoft.com/office/drawing/2014/main" id="{E4D5497F-2C86-4625-B69A-4AECDD47B62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dirty="0"/>
          </a:p>
        </p:txBody>
      </p:sp>
      <p:sp>
        <p:nvSpPr>
          <p:cNvPr id="6" name="Slide Number Placeholder 5">
            <a:extLst>
              <a:ext uri="{FF2B5EF4-FFF2-40B4-BE49-F238E27FC236}">
                <a16:creationId xmlns:a16="http://schemas.microsoft.com/office/drawing/2014/main" id="{F3A87D89-E352-4586-9C89-5F7D0821BC0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954EC9E-1737-42F1-A99E-2A8853EA3B84}" type="slidenum">
              <a:rPr lang="en-CA" smtClean="0"/>
              <a:t>‹#›</a:t>
            </a:fld>
            <a:endParaRPr lang="en-CA" dirty="0"/>
          </a:p>
        </p:txBody>
      </p:sp>
    </p:spTree>
    <p:extLst>
      <p:ext uri="{BB962C8B-B14F-4D97-AF65-F5344CB8AC3E}">
        <p14:creationId xmlns:p14="http://schemas.microsoft.com/office/powerpoint/2010/main" val="378000942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2.xml"/><Relationship Id="rId5" Type="http://schemas.openxmlformats.org/officeDocument/2006/relationships/image" Target="../media/image2.png"/><Relationship Id="rId4" Type="http://schemas.openxmlformats.org/officeDocument/2006/relationships/hyperlink" Target="mailto:Emami.Babak@gmail.com" TargetMode="External"/></Relationships>
</file>

<file path=ppt/slides/_rels/slide10.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5" Type="http://schemas.openxmlformats.org/officeDocument/2006/relationships/image" Target="../media/image15.svg"/><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image" Target="../media/image19.svg"/><Relationship Id="rId5" Type="http://schemas.openxmlformats.org/officeDocument/2006/relationships/image" Target="../media/image18.png"/><Relationship Id="rId4" Type="http://schemas.openxmlformats.org/officeDocument/2006/relationships/image" Target="../media/image17.sv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0.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82A8451-E19A-4A97-8771-94080DD2CB41}"/>
              </a:ext>
            </a:extLst>
          </p:cNvPr>
          <p:cNvPicPr>
            <a:picLocks noChangeAspect="1"/>
          </p:cNvPicPr>
          <p:nvPr/>
        </p:nvPicPr>
        <p:blipFill rotWithShape="1">
          <a:blip r:embed="rId3">
            <a:extLst>
              <a:ext uri="{28A0092B-C50C-407E-A947-70E740481C1C}">
                <a14:useLocalDpi xmlns:a14="http://schemas.microsoft.com/office/drawing/2010/main" val="0"/>
              </a:ext>
            </a:extLst>
          </a:blip>
          <a:srcRect r="2114" b="-1"/>
          <a:stretch/>
        </p:blipFill>
        <p:spPr>
          <a:xfrm>
            <a:off x="0" y="10"/>
            <a:ext cx="10655455" cy="6857990"/>
          </a:xfrm>
          <a:custGeom>
            <a:avLst/>
            <a:gdLst>
              <a:gd name="connsiteX0" fmla="*/ 8526285 w 10655455"/>
              <a:gd name="connsiteY0" fmla="*/ 6283111 h 6858000"/>
              <a:gd name="connsiteX1" fmla="*/ 10157124 w 10655455"/>
              <a:gd name="connsiteY1" fmla="*/ 6283111 h 6858000"/>
              <a:gd name="connsiteX2" fmla="*/ 10407209 w 10655455"/>
              <a:gd name="connsiteY2" fmla="*/ 6430504 h 6858000"/>
              <a:gd name="connsiteX3" fmla="*/ 10606716 w 10655455"/>
              <a:gd name="connsiteY3" fmla="*/ 6774068 h 6858000"/>
              <a:gd name="connsiteX4" fmla="*/ 10655455 w 10655455"/>
              <a:gd name="connsiteY4" fmla="*/ 6858000 h 6858000"/>
              <a:gd name="connsiteX5" fmla="*/ 8025501 w 10655455"/>
              <a:gd name="connsiteY5" fmla="*/ 6858000 h 6858000"/>
              <a:gd name="connsiteX6" fmla="*/ 8129453 w 10655455"/>
              <a:gd name="connsiteY6" fmla="*/ 6678214 h 6858000"/>
              <a:gd name="connsiteX7" fmla="*/ 8272677 w 10655455"/>
              <a:gd name="connsiteY7" fmla="*/ 6430504 h 6858000"/>
              <a:gd name="connsiteX8" fmla="*/ 8526285 w 10655455"/>
              <a:gd name="connsiteY8" fmla="*/ 6283111 h 6858000"/>
              <a:gd name="connsiteX9" fmla="*/ 8508611 w 10655455"/>
              <a:gd name="connsiteY9" fmla="*/ 4776272 h 6858000"/>
              <a:gd name="connsiteX10" fmla="*/ 9153763 w 10655455"/>
              <a:gd name="connsiteY10" fmla="*/ 4776272 h 6858000"/>
              <a:gd name="connsiteX11" fmla="*/ 9252696 w 10655455"/>
              <a:gd name="connsiteY11" fmla="*/ 4834580 h 6858000"/>
              <a:gd name="connsiteX12" fmla="*/ 9575969 w 10655455"/>
              <a:gd name="connsiteY12" fmla="*/ 5391278 h 6858000"/>
              <a:gd name="connsiteX13" fmla="*/ 9575969 w 10655455"/>
              <a:gd name="connsiteY13" fmla="*/ 5505116 h 6858000"/>
              <a:gd name="connsiteX14" fmla="*/ 9252696 w 10655455"/>
              <a:gd name="connsiteY14" fmla="*/ 6061815 h 6858000"/>
              <a:gd name="connsiteX15" fmla="*/ 9153763 w 10655455"/>
              <a:gd name="connsiteY15" fmla="*/ 6120122 h 6858000"/>
              <a:gd name="connsiteX16" fmla="*/ 8508611 w 10655455"/>
              <a:gd name="connsiteY16" fmla="*/ 6120122 h 6858000"/>
              <a:gd name="connsiteX17" fmla="*/ 8408284 w 10655455"/>
              <a:gd name="connsiteY17" fmla="*/ 6061815 h 6858000"/>
              <a:gd name="connsiteX18" fmla="*/ 8086404 w 10655455"/>
              <a:gd name="connsiteY18" fmla="*/ 5505116 h 6858000"/>
              <a:gd name="connsiteX19" fmla="*/ 8086404 w 10655455"/>
              <a:gd name="connsiteY19" fmla="*/ 5391278 h 6858000"/>
              <a:gd name="connsiteX20" fmla="*/ 8408284 w 10655455"/>
              <a:gd name="connsiteY20" fmla="*/ 4834580 h 6858000"/>
              <a:gd name="connsiteX21" fmla="*/ 8508611 w 10655455"/>
              <a:gd name="connsiteY21" fmla="*/ 4776272 h 6858000"/>
              <a:gd name="connsiteX22" fmla="*/ 8438383 w 10655455"/>
              <a:gd name="connsiteY22" fmla="*/ 4182594 h 6858000"/>
              <a:gd name="connsiteX23" fmla="*/ 8671249 w 10655455"/>
              <a:gd name="connsiteY23" fmla="*/ 4182594 h 6858000"/>
              <a:gd name="connsiteX24" fmla="*/ 8706958 w 10655455"/>
              <a:gd name="connsiteY24" fmla="*/ 4203640 h 6858000"/>
              <a:gd name="connsiteX25" fmla="*/ 8823642 w 10655455"/>
              <a:gd name="connsiteY25" fmla="*/ 4404579 h 6858000"/>
              <a:gd name="connsiteX26" fmla="*/ 8823642 w 10655455"/>
              <a:gd name="connsiteY26" fmla="*/ 4445668 h 6858000"/>
              <a:gd name="connsiteX27" fmla="*/ 8706958 w 10655455"/>
              <a:gd name="connsiteY27" fmla="*/ 4646606 h 6858000"/>
              <a:gd name="connsiteX28" fmla="*/ 8671249 w 10655455"/>
              <a:gd name="connsiteY28" fmla="*/ 4667652 h 6858000"/>
              <a:gd name="connsiteX29" fmla="*/ 8438383 w 10655455"/>
              <a:gd name="connsiteY29" fmla="*/ 4667652 h 6858000"/>
              <a:gd name="connsiteX30" fmla="*/ 8402170 w 10655455"/>
              <a:gd name="connsiteY30" fmla="*/ 4646606 h 6858000"/>
              <a:gd name="connsiteX31" fmla="*/ 8285989 w 10655455"/>
              <a:gd name="connsiteY31" fmla="*/ 4445668 h 6858000"/>
              <a:gd name="connsiteX32" fmla="*/ 8285989 w 10655455"/>
              <a:gd name="connsiteY32" fmla="*/ 4404579 h 6858000"/>
              <a:gd name="connsiteX33" fmla="*/ 8402170 w 10655455"/>
              <a:gd name="connsiteY33" fmla="*/ 4203640 h 6858000"/>
              <a:gd name="connsiteX34" fmla="*/ 8438383 w 10655455"/>
              <a:gd name="connsiteY34" fmla="*/ 4182594 h 6858000"/>
              <a:gd name="connsiteX35" fmla="*/ 7678681 w 10655455"/>
              <a:gd name="connsiteY35" fmla="*/ 3459104 h 6858000"/>
              <a:gd name="connsiteX36" fmla="*/ 8119685 w 10655455"/>
              <a:gd name="connsiteY36" fmla="*/ 3459104 h 6858000"/>
              <a:gd name="connsiteX37" fmla="*/ 8187313 w 10655455"/>
              <a:gd name="connsiteY37" fmla="*/ 3498961 h 6858000"/>
              <a:gd name="connsiteX38" fmla="*/ 8408292 w 10655455"/>
              <a:gd name="connsiteY38" fmla="*/ 3879501 h 6858000"/>
              <a:gd name="connsiteX39" fmla="*/ 8408292 w 10655455"/>
              <a:gd name="connsiteY39" fmla="*/ 3957318 h 6858000"/>
              <a:gd name="connsiteX40" fmla="*/ 8187313 w 10655455"/>
              <a:gd name="connsiteY40" fmla="*/ 4337857 h 6858000"/>
              <a:gd name="connsiteX41" fmla="*/ 8119685 w 10655455"/>
              <a:gd name="connsiteY41" fmla="*/ 4377714 h 6858000"/>
              <a:gd name="connsiteX42" fmla="*/ 7678681 w 10655455"/>
              <a:gd name="connsiteY42" fmla="*/ 4377714 h 6858000"/>
              <a:gd name="connsiteX43" fmla="*/ 7610101 w 10655455"/>
              <a:gd name="connsiteY43" fmla="*/ 4337857 h 6858000"/>
              <a:gd name="connsiteX44" fmla="*/ 7390076 w 10655455"/>
              <a:gd name="connsiteY44" fmla="*/ 3957318 h 6858000"/>
              <a:gd name="connsiteX45" fmla="*/ 7390076 w 10655455"/>
              <a:gd name="connsiteY45" fmla="*/ 3879501 h 6858000"/>
              <a:gd name="connsiteX46" fmla="*/ 7610101 w 10655455"/>
              <a:gd name="connsiteY46" fmla="*/ 3498961 h 6858000"/>
              <a:gd name="connsiteX47" fmla="*/ 7678681 w 10655455"/>
              <a:gd name="connsiteY47" fmla="*/ 3459104 h 6858000"/>
              <a:gd name="connsiteX48" fmla="*/ 9108816 w 10655455"/>
              <a:gd name="connsiteY48" fmla="*/ 2082751 h 6858000"/>
              <a:gd name="connsiteX49" fmla="*/ 9876937 w 10655455"/>
              <a:gd name="connsiteY49" fmla="*/ 2082751 h 6858000"/>
              <a:gd name="connsiteX50" fmla="*/ 9994727 w 10655455"/>
              <a:gd name="connsiteY50" fmla="*/ 2152172 h 6858000"/>
              <a:gd name="connsiteX51" fmla="*/ 10379617 w 10655455"/>
              <a:gd name="connsiteY51" fmla="*/ 2814978 h 6858000"/>
              <a:gd name="connsiteX52" fmla="*/ 10379617 w 10655455"/>
              <a:gd name="connsiteY52" fmla="*/ 2950515 h 6858000"/>
              <a:gd name="connsiteX53" fmla="*/ 9994727 w 10655455"/>
              <a:gd name="connsiteY53" fmla="*/ 3613321 h 6858000"/>
              <a:gd name="connsiteX54" fmla="*/ 9876937 w 10655455"/>
              <a:gd name="connsiteY54" fmla="*/ 3682742 h 6858000"/>
              <a:gd name="connsiteX55" fmla="*/ 9108816 w 10655455"/>
              <a:gd name="connsiteY55" fmla="*/ 3682742 h 6858000"/>
              <a:gd name="connsiteX56" fmla="*/ 8989367 w 10655455"/>
              <a:gd name="connsiteY56" fmla="*/ 3613321 h 6858000"/>
              <a:gd name="connsiteX57" fmla="*/ 8606137 w 10655455"/>
              <a:gd name="connsiteY57" fmla="*/ 2950515 h 6858000"/>
              <a:gd name="connsiteX58" fmla="*/ 8606137 w 10655455"/>
              <a:gd name="connsiteY58" fmla="*/ 2814978 h 6858000"/>
              <a:gd name="connsiteX59" fmla="*/ 8989367 w 10655455"/>
              <a:gd name="connsiteY59" fmla="*/ 2152172 h 6858000"/>
              <a:gd name="connsiteX60" fmla="*/ 9108816 w 10655455"/>
              <a:gd name="connsiteY60" fmla="*/ 2082751 h 6858000"/>
              <a:gd name="connsiteX61" fmla="*/ 1321854 w 10655455"/>
              <a:gd name="connsiteY61" fmla="*/ 2071857 h 6858000"/>
              <a:gd name="connsiteX62" fmla="*/ 5365317 w 10655455"/>
              <a:gd name="connsiteY62" fmla="*/ 2071857 h 6858000"/>
              <a:gd name="connsiteX63" fmla="*/ 5985373 w 10655455"/>
              <a:gd name="connsiteY63" fmla="*/ 2437296 h 6858000"/>
              <a:gd name="connsiteX64" fmla="*/ 8011470 w 10655455"/>
              <a:gd name="connsiteY64" fmla="*/ 5926372 h 6858000"/>
              <a:gd name="connsiteX65" fmla="*/ 8011470 w 10655455"/>
              <a:gd name="connsiteY65" fmla="*/ 6639850 h 6858000"/>
              <a:gd name="connsiteX66" fmla="*/ 7904625 w 10655455"/>
              <a:gd name="connsiteY66" fmla="*/ 6823844 h 6858000"/>
              <a:gd name="connsiteX67" fmla="*/ 7884791 w 10655455"/>
              <a:gd name="connsiteY67" fmla="*/ 6858000 h 6858000"/>
              <a:gd name="connsiteX68" fmla="*/ 0 w 10655455"/>
              <a:gd name="connsiteY68" fmla="*/ 6858000 h 6858000"/>
              <a:gd name="connsiteX69" fmla="*/ 0 w 10655455"/>
              <a:gd name="connsiteY69" fmla="*/ 3635967 h 6858000"/>
              <a:gd name="connsiteX70" fmla="*/ 27177 w 10655455"/>
              <a:gd name="connsiteY70" fmla="*/ 3588964 h 6858000"/>
              <a:gd name="connsiteX71" fmla="*/ 693065 w 10655455"/>
              <a:gd name="connsiteY71" fmla="*/ 2437296 h 6858000"/>
              <a:gd name="connsiteX72" fmla="*/ 1321854 w 10655455"/>
              <a:gd name="connsiteY72" fmla="*/ 2071857 h 6858000"/>
              <a:gd name="connsiteX73" fmla="*/ 6786399 w 10655455"/>
              <a:gd name="connsiteY73" fmla="*/ 753840 h 6858000"/>
              <a:gd name="connsiteX74" fmla="*/ 8025968 w 10655455"/>
              <a:gd name="connsiteY74" fmla="*/ 753840 h 6858000"/>
              <a:gd name="connsiteX75" fmla="*/ 8216053 w 10655455"/>
              <a:gd name="connsiteY75" fmla="*/ 865869 h 6858000"/>
              <a:gd name="connsiteX76" fmla="*/ 8837177 w 10655455"/>
              <a:gd name="connsiteY76" fmla="*/ 1935484 h 6858000"/>
              <a:gd name="connsiteX77" fmla="*/ 8837177 w 10655455"/>
              <a:gd name="connsiteY77" fmla="*/ 2154207 h 6858000"/>
              <a:gd name="connsiteX78" fmla="*/ 8216053 w 10655455"/>
              <a:gd name="connsiteY78" fmla="*/ 3223823 h 6858000"/>
              <a:gd name="connsiteX79" fmla="*/ 8025968 w 10655455"/>
              <a:gd name="connsiteY79" fmla="*/ 3335852 h 6858000"/>
              <a:gd name="connsiteX80" fmla="*/ 6786399 w 10655455"/>
              <a:gd name="connsiteY80" fmla="*/ 3335852 h 6858000"/>
              <a:gd name="connsiteX81" fmla="*/ 6593637 w 10655455"/>
              <a:gd name="connsiteY81" fmla="*/ 3223823 h 6858000"/>
              <a:gd name="connsiteX82" fmla="*/ 5975192 w 10655455"/>
              <a:gd name="connsiteY82" fmla="*/ 2154207 h 6858000"/>
              <a:gd name="connsiteX83" fmla="*/ 5975192 w 10655455"/>
              <a:gd name="connsiteY83" fmla="*/ 1935484 h 6858000"/>
              <a:gd name="connsiteX84" fmla="*/ 6593637 w 10655455"/>
              <a:gd name="connsiteY84" fmla="*/ 865869 h 6858000"/>
              <a:gd name="connsiteX85" fmla="*/ 6786399 w 10655455"/>
              <a:gd name="connsiteY85" fmla="*/ 753840 h 6858000"/>
              <a:gd name="connsiteX86" fmla="*/ 0 w 10655455"/>
              <a:gd name="connsiteY86" fmla="*/ 0 h 6858000"/>
              <a:gd name="connsiteX87" fmla="*/ 6966294 w 10655455"/>
              <a:gd name="connsiteY87" fmla="*/ 0 h 6858000"/>
              <a:gd name="connsiteX88" fmla="*/ 6852387 w 10655455"/>
              <a:gd name="connsiteY88" fmla="*/ 196155 h 6858000"/>
              <a:gd name="connsiteX89" fmla="*/ 6043322 w 10655455"/>
              <a:gd name="connsiteY89" fmla="*/ 1589421 h 6858000"/>
              <a:gd name="connsiteX90" fmla="*/ 5423265 w 10655455"/>
              <a:gd name="connsiteY90" fmla="*/ 1954861 h 6858000"/>
              <a:gd name="connsiteX91" fmla="*/ 1379802 w 10655455"/>
              <a:gd name="connsiteY91" fmla="*/ 1954861 h 6858000"/>
              <a:gd name="connsiteX92" fmla="*/ 751013 w 10655455"/>
              <a:gd name="connsiteY92" fmla="*/ 1589421 h 6858000"/>
              <a:gd name="connsiteX93" fmla="*/ 1951 w 10655455"/>
              <a:gd name="connsiteY93" fmla="*/ 293901 h 6858000"/>
              <a:gd name="connsiteX94" fmla="*/ 0 w 10655455"/>
              <a:gd name="connsiteY94" fmla="*/ 29052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10655455" h="6858000">
                <a:moveTo>
                  <a:pt x="8526285" y="6283111"/>
                </a:moveTo>
                <a:cubicBezTo>
                  <a:pt x="8526285" y="6283111"/>
                  <a:pt x="8526285" y="6283111"/>
                  <a:pt x="10157124" y="6283111"/>
                </a:cubicBezTo>
                <a:cubicBezTo>
                  <a:pt x="10259271" y="6283111"/>
                  <a:pt x="10357896" y="6339261"/>
                  <a:pt x="10407209" y="6430504"/>
                </a:cubicBezTo>
                <a:cubicBezTo>
                  <a:pt x="10407209" y="6430504"/>
                  <a:pt x="10407209" y="6430504"/>
                  <a:pt x="10606716" y="6774068"/>
                </a:cubicBezTo>
                <a:lnTo>
                  <a:pt x="10655455" y="6858000"/>
                </a:lnTo>
                <a:lnTo>
                  <a:pt x="8025501" y="6858000"/>
                </a:lnTo>
                <a:lnTo>
                  <a:pt x="8129453" y="6678214"/>
                </a:lnTo>
                <a:cubicBezTo>
                  <a:pt x="8174148" y="6600912"/>
                  <a:pt x="8221824" y="6518457"/>
                  <a:pt x="8272677" y="6430504"/>
                </a:cubicBezTo>
                <a:cubicBezTo>
                  <a:pt x="8325512" y="6339261"/>
                  <a:pt x="8420615" y="6283111"/>
                  <a:pt x="8526285" y="6283111"/>
                </a:cubicBezTo>
                <a:close/>
                <a:moveTo>
                  <a:pt x="8508611" y="4776272"/>
                </a:moveTo>
                <a:cubicBezTo>
                  <a:pt x="8508611" y="4776272"/>
                  <a:pt x="8508611" y="4776272"/>
                  <a:pt x="9153763" y="4776272"/>
                </a:cubicBezTo>
                <a:cubicBezTo>
                  <a:pt x="9194173" y="4776272"/>
                  <a:pt x="9233188" y="4798484"/>
                  <a:pt x="9252696" y="4834580"/>
                </a:cubicBezTo>
                <a:cubicBezTo>
                  <a:pt x="9252696" y="4834580"/>
                  <a:pt x="9252696" y="4834580"/>
                  <a:pt x="9575969" y="5391278"/>
                </a:cubicBezTo>
                <a:cubicBezTo>
                  <a:pt x="9596871" y="5425985"/>
                  <a:pt x="9596871" y="5470409"/>
                  <a:pt x="9575969" y="5505116"/>
                </a:cubicBezTo>
                <a:cubicBezTo>
                  <a:pt x="9575969" y="5505116"/>
                  <a:pt x="9575969" y="5505116"/>
                  <a:pt x="9252696" y="6061815"/>
                </a:cubicBezTo>
                <a:cubicBezTo>
                  <a:pt x="9233188" y="6097909"/>
                  <a:pt x="9194173" y="6120122"/>
                  <a:pt x="9153763" y="6120122"/>
                </a:cubicBezTo>
                <a:cubicBezTo>
                  <a:pt x="9153763" y="6120122"/>
                  <a:pt x="9153763" y="6120122"/>
                  <a:pt x="8508611" y="6120122"/>
                </a:cubicBezTo>
                <a:cubicBezTo>
                  <a:pt x="8466808" y="6120122"/>
                  <a:pt x="8429186" y="6097909"/>
                  <a:pt x="8408284" y="6061815"/>
                </a:cubicBezTo>
                <a:cubicBezTo>
                  <a:pt x="8408284" y="6061815"/>
                  <a:pt x="8408284" y="6061815"/>
                  <a:pt x="8086404" y="5505116"/>
                </a:cubicBezTo>
                <a:cubicBezTo>
                  <a:pt x="8065503" y="5470409"/>
                  <a:pt x="8065503" y="5425985"/>
                  <a:pt x="8086404" y="5391278"/>
                </a:cubicBezTo>
                <a:cubicBezTo>
                  <a:pt x="8086404" y="5391278"/>
                  <a:pt x="8086404" y="5391278"/>
                  <a:pt x="8408284" y="4834580"/>
                </a:cubicBezTo>
                <a:cubicBezTo>
                  <a:pt x="8429186" y="4798484"/>
                  <a:pt x="8466808" y="4776272"/>
                  <a:pt x="8508611" y="4776272"/>
                </a:cubicBezTo>
                <a:close/>
                <a:moveTo>
                  <a:pt x="8438383" y="4182594"/>
                </a:moveTo>
                <a:cubicBezTo>
                  <a:pt x="8438383" y="4182594"/>
                  <a:pt x="8438383" y="4182594"/>
                  <a:pt x="8671249" y="4182594"/>
                </a:cubicBezTo>
                <a:cubicBezTo>
                  <a:pt x="8685834" y="4182594"/>
                  <a:pt x="8699916" y="4190612"/>
                  <a:pt x="8706958" y="4203640"/>
                </a:cubicBezTo>
                <a:cubicBezTo>
                  <a:pt x="8706958" y="4203640"/>
                  <a:pt x="8706958" y="4203640"/>
                  <a:pt x="8823642" y="4404579"/>
                </a:cubicBezTo>
                <a:cubicBezTo>
                  <a:pt x="8831187" y="4417106"/>
                  <a:pt x="8831187" y="4433141"/>
                  <a:pt x="8823642" y="4445668"/>
                </a:cubicBezTo>
                <a:cubicBezTo>
                  <a:pt x="8823642" y="4445668"/>
                  <a:pt x="8823642" y="4445668"/>
                  <a:pt x="8706958" y="4646606"/>
                </a:cubicBezTo>
                <a:cubicBezTo>
                  <a:pt x="8699916" y="4659635"/>
                  <a:pt x="8685834" y="4667652"/>
                  <a:pt x="8671249" y="4667652"/>
                </a:cubicBezTo>
                <a:cubicBezTo>
                  <a:pt x="8671249" y="4667652"/>
                  <a:pt x="8671249" y="4667652"/>
                  <a:pt x="8438383" y="4667652"/>
                </a:cubicBezTo>
                <a:cubicBezTo>
                  <a:pt x="8423295" y="4667652"/>
                  <a:pt x="8409715" y="4659635"/>
                  <a:pt x="8402170" y="4646606"/>
                </a:cubicBezTo>
                <a:cubicBezTo>
                  <a:pt x="8402170" y="4646606"/>
                  <a:pt x="8402170" y="4646606"/>
                  <a:pt x="8285989" y="4445668"/>
                </a:cubicBezTo>
                <a:cubicBezTo>
                  <a:pt x="8278445" y="4433141"/>
                  <a:pt x="8278445" y="4417106"/>
                  <a:pt x="8285989" y="4404579"/>
                </a:cubicBezTo>
                <a:cubicBezTo>
                  <a:pt x="8285989" y="4404579"/>
                  <a:pt x="8285989" y="4404579"/>
                  <a:pt x="8402170" y="4203640"/>
                </a:cubicBezTo>
                <a:cubicBezTo>
                  <a:pt x="8409715" y="4190612"/>
                  <a:pt x="8423295" y="4182594"/>
                  <a:pt x="8438383" y="4182594"/>
                </a:cubicBezTo>
                <a:close/>
                <a:moveTo>
                  <a:pt x="7678681" y="3459104"/>
                </a:moveTo>
                <a:cubicBezTo>
                  <a:pt x="7678681" y="3459104"/>
                  <a:pt x="7678681" y="3459104"/>
                  <a:pt x="8119685" y="3459104"/>
                </a:cubicBezTo>
                <a:cubicBezTo>
                  <a:pt x="8147308" y="3459104"/>
                  <a:pt x="8173978" y="3474287"/>
                  <a:pt x="8187313" y="3498961"/>
                </a:cubicBezTo>
                <a:cubicBezTo>
                  <a:pt x="8187313" y="3498961"/>
                  <a:pt x="8187313" y="3498961"/>
                  <a:pt x="8408292" y="3879501"/>
                </a:cubicBezTo>
                <a:cubicBezTo>
                  <a:pt x="8422579" y="3903225"/>
                  <a:pt x="8422579" y="3933593"/>
                  <a:pt x="8408292" y="3957318"/>
                </a:cubicBezTo>
                <a:cubicBezTo>
                  <a:pt x="8408292" y="3957318"/>
                  <a:pt x="8408292" y="3957318"/>
                  <a:pt x="8187313" y="4337857"/>
                </a:cubicBezTo>
                <a:cubicBezTo>
                  <a:pt x="8173978" y="4362531"/>
                  <a:pt x="8147308" y="4377714"/>
                  <a:pt x="8119685" y="4377714"/>
                </a:cubicBezTo>
                <a:cubicBezTo>
                  <a:pt x="8119685" y="4377714"/>
                  <a:pt x="8119685" y="4377714"/>
                  <a:pt x="7678681" y="4377714"/>
                </a:cubicBezTo>
                <a:cubicBezTo>
                  <a:pt x="7650106" y="4377714"/>
                  <a:pt x="7624388" y="4362531"/>
                  <a:pt x="7610101" y="4337857"/>
                </a:cubicBezTo>
                <a:cubicBezTo>
                  <a:pt x="7610101" y="4337857"/>
                  <a:pt x="7610101" y="4337857"/>
                  <a:pt x="7390076" y="3957318"/>
                </a:cubicBezTo>
                <a:cubicBezTo>
                  <a:pt x="7375787" y="3933593"/>
                  <a:pt x="7375787" y="3903225"/>
                  <a:pt x="7390076" y="3879501"/>
                </a:cubicBezTo>
                <a:cubicBezTo>
                  <a:pt x="7390076" y="3879501"/>
                  <a:pt x="7390076" y="3879501"/>
                  <a:pt x="7610101" y="3498961"/>
                </a:cubicBezTo>
                <a:cubicBezTo>
                  <a:pt x="7624388" y="3474287"/>
                  <a:pt x="7650106" y="3459104"/>
                  <a:pt x="7678681" y="3459104"/>
                </a:cubicBezTo>
                <a:close/>
                <a:moveTo>
                  <a:pt x="9108816" y="2082751"/>
                </a:moveTo>
                <a:cubicBezTo>
                  <a:pt x="9108816" y="2082751"/>
                  <a:pt x="9108816" y="2082751"/>
                  <a:pt x="9876937" y="2082751"/>
                </a:cubicBezTo>
                <a:cubicBezTo>
                  <a:pt x="9925048" y="2082751"/>
                  <a:pt x="9971500" y="2109197"/>
                  <a:pt x="9994727" y="2152172"/>
                </a:cubicBezTo>
                <a:cubicBezTo>
                  <a:pt x="9994727" y="2152172"/>
                  <a:pt x="9994727" y="2152172"/>
                  <a:pt x="10379617" y="2814978"/>
                </a:cubicBezTo>
                <a:cubicBezTo>
                  <a:pt x="10404502" y="2856301"/>
                  <a:pt x="10404502" y="2909193"/>
                  <a:pt x="10379617" y="2950515"/>
                </a:cubicBezTo>
                <a:cubicBezTo>
                  <a:pt x="10379617" y="2950515"/>
                  <a:pt x="10379617" y="2950515"/>
                  <a:pt x="9994727" y="3613321"/>
                </a:cubicBezTo>
                <a:cubicBezTo>
                  <a:pt x="9971500" y="3656296"/>
                  <a:pt x="9925048" y="3682742"/>
                  <a:pt x="9876937" y="3682742"/>
                </a:cubicBezTo>
                <a:cubicBezTo>
                  <a:pt x="9876937" y="3682742"/>
                  <a:pt x="9876937" y="3682742"/>
                  <a:pt x="9108816" y="3682742"/>
                </a:cubicBezTo>
                <a:cubicBezTo>
                  <a:pt x="9059045" y="3682742"/>
                  <a:pt x="9014252" y="3656296"/>
                  <a:pt x="8989367" y="3613321"/>
                </a:cubicBezTo>
                <a:cubicBezTo>
                  <a:pt x="8989367" y="3613321"/>
                  <a:pt x="8989367" y="3613321"/>
                  <a:pt x="8606137" y="2950515"/>
                </a:cubicBezTo>
                <a:cubicBezTo>
                  <a:pt x="8581251" y="2909193"/>
                  <a:pt x="8581251" y="2856301"/>
                  <a:pt x="8606137" y="2814978"/>
                </a:cubicBezTo>
                <a:cubicBezTo>
                  <a:pt x="8606137" y="2814978"/>
                  <a:pt x="8606137" y="2814978"/>
                  <a:pt x="8989367" y="2152172"/>
                </a:cubicBezTo>
                <a:cubicBezTo>
                  <a:pt x="9014252" y="2109197"/>
                  <a:pt x="9059045" y="2082751"/>
                  <a:pt x="9108816" y="2082751"/>
                </a:cubicBezTo>
                <a:close/>
                <a:moveTo>
                  <a:pt x="1321854" y="2071857"/>
                </a:moveTo>
                <a:cubicBezTo>
                  <a:pt x="1321854" y="2071857"/>
                  <a:pt x="1321854" y="2071857"/>
                  <a:pt x="5365317" y="2071857"/>
                </a:cubicBezTo>
                <a:cubicBezTo>
                  <a:pt x="5618580" y="2071857"/>
                  <a:pt x="5863108" y="2211072"/>
                  <a:pt x="5985373" y="2437296"/>
                </a:cubicBezTo>
                <a:cubicBezTo>
                  <a:pt x="5985373" y="2437296"/>
                  <a:pt x="5985373" y="2437296"/>
                  <a:pt x="8011470" y="5926372"/>
                </a:cubicBezTo>
                <a:cubicBezTo>
                  <a:pt x="8142468" y="6143896"/>
                  <a:pt x="8142468" y="6422327"/>
                  <a:pt x="8011470" y="6639850"/>
                </a:cubicBezTo>
                <a:cubicBezTo>
                  <a:pt x="8011470" y="6639850"/>
                  <a:pt x="8011470" y="6639850"/>
                  <a:pt x="7904625" y="6823844"/>
                </a:cubicBezTo>
                <a:lnTo>
                  <a:pt x="7884791" y="6858000"/>
                </a:lnTo>
                <a:lnTo>
                  <a:pt x="0" y="6858000"/>
                </a:lnTo>
                <a:lnTo>
                  <a:pt x="0" y="3635967"/>
                </a:lnTo>
                <a:lnTo>
                  <a:pt x="27177" y="3588964"/>
                </a:lnTo>
                <a:cubicBezTo>
                  <a:pt x="220245" y="3255048"/>
                  <a:pt x="440895" y="2873431"/>
                  <a:pt x="693065" y="2437296"/>
                </a:cubicBezTo>
                <a:cubicBezTo>
                  <a:pt x="824063" y="2211072"/>
                  <a:pt x="1059859" y="2071857"/>
                  <a:pt x="1321854" y="2071857"/>
                </a:cubicBezTo>
                <a:close/>
                <a:moveTo>
                  <a:pt x="6786399" y="753840"/>
                </a:moveTo>
                <a:cubicBezTo>
                  <a:pt x="6786399" y="753840"/>
                  <a:pt x="6786399" y="753840"/>
                  <a:pt x="8025968" y="753840"/>
                </a:cubicBezTo>
                <a:cubicBezTo>
                  <a:pt x="8103608" y="753840"/>
                  <a:pt x="8178571" y="796518"/>
                  <a:pt x="8216053" y="865869"/>
                </a:cubicBezTo>
                <a:cubicBezTo>
                  <a:pt x="8216053" y="865869"/>
                  <a:pt x="8216053" y="865869"/>
                  <a:pt x="8837177" y="1935484"/>
                </a:cubicBezTo>
                <a:cubicBezTo>
                  <a:pt x="8877335" y="2002169"/>
                  <a:pt x="8877335" y="2087523"/>
                  <a:pt x="8837177" y="2154207"/>
                </a:cubicBezTo>
                <a:cubicBezTo>
                  <a:pt x="8837177" y="2154207"/>
                  <a:pt x="8837177" y="2154207"/>
                  <a:pt x="8216053" y="3223823"/>
                </a:cubicBezTo>
                <a:cubicBezTo>
                  <a:pt x="8178571" y="3293174"/>
                  <a:pt x="8103608" y="3335852"/>
                  <a:pt x="8025968" y="3335852"/>
                </a:cubicBezTo>
                <a:cubicBezTo>
                  <a:pt x="8025968" y="3335852"/>
                  <a:pt x="8025968" y="3335852"/>
                  <a:pt x="6786399" y="3335852"/>
                </a:cubicBezTo>
                <a:cubicBezTo>
                  <a:pt x="6706082" y="3335852"/>
                  <a:pt x="6633796" y="3293174"/>
                  <a:pt x="6593637" y="3223823"/>
                </a:cubicBezTo>
                <a:cubicBezTo>
                  <a:pt x="6593637" y="3223823"/>
                  <a:pt x="6593637" y="3223823"/>
                  <a:pt x="5975192" y="2154207"/>
                </a:cubicBezTo>
                <a:cubicBezTo>
                  <a:pt x="5935033" y="2087523"/>
                  <a:pt x="5935033" y="2002169"/>
                  <a:pt x="5975192" y="1935484"/>
                </a:cubicBezTo>
                <a:cubicBezTo>
                  <a:pt x="5975192" y="1935484"/>
                  <a:pt x="5975192" y="1935484"/>
                  <a:pt x="6593637" y="865869"/>
                </a:cubicBezTo>
                <a:cubicBezTo>
                  <a:pt x="6633796" y="796518"/>
                  <a:pt x="6706082" y="753840"/>
                  <a:pt x="6786399" y="753840"/>
                </a:cubicBezTo>
                <a:close/>
                <a:moveTo>
                  <a:pt x="0" y="0"/>
                </a:moveTo>
                <a:lnTo>
                  <a:pt x="6966294" y="0"/>
                </a:lnTo>
                <a:lnTo>
                  <a:pt x="6852387" y="196155"/>
                </a:lnTo>
                <a:cubicBezTo>
                  <a:pt x="6627011" y="584267"/>
                  <a:pt x="6359899" y="1044253"/>
                  <a:pt x="6043322" y="1589421"/>
                </a:cubicBezTo>
                <a:cubicBezTo>
                  <a:pt x="5921057" y="1815646"/>
                  <a:pt x="5676528" y="1954861"/>
                  <a:pt x="5423265" y="1954861"/>
                </a:cubicBezTo>
                <a:cubicBezTo>
                  <a:pt x="5423265" y="1954861"/>
                  <a:pt x="5423265" y="1954861"/>
                  <a:pt x="1379802" y="1954861"/>
                </a:cubicBezTo>
                <a:cubicBezTo>
                  <a:pt x="1117807" y="1954861"/>
                  <a:pt x="882012" y="1815646"/>
                  <a:pt x="751013" y="1589421"/>
                </a:cubicBezTo>
                <a:cubicBezTo>
                  <a:pt x="751013" y="1589421"/>
                  <a:pt x="751013" y="1589421"/>
                  <a:pt x="1951" y="293901"/>
                </a:cubicBezTo>
                <a:lnTo>
                  <a:pt x="0" y="290527"/>
                </a:lnTo>
                <a:close/>
              </a:path>
            </a:pathLst>
          </a:custGeom>
        </p:spPr>
      </p:pic>
      <p:sp>
        <p:nvSpPr>
          <p:cNvPr id="6" name="TextBox 5">
            <a:extLst>
              <a:ext uri="{FF2B5EF4-FFF2-40B4-BE49-F238E27FC236}">
                <a16:creationId xmlns:a16="http://schemas.microsoft.com/office/drawing/2014/main" id="{FA943CFA-7202-47B2-A4D8-072C8CC7A731}"/>
              </a:ext>
            </a:extLst>
          </p:cNvPr>
          <p:cNvSpPr txBox="1"/>
          <p:nvPr/>
        </p:nvSpPr>
        <p:spPr>
          <a:xfrm>
            <a:off x="394317" y="5387366"/>
            <a:ext cx="3875035" cy="120032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1800" b="0" i="0" u="none" strike="noStrike" kern="1200" cap="none" spc="0" normalizeH="0" baseline="0" noProof="0" dirty="0">
                <a:ln>
                  <a:noFill/>
                </a:ln>
                <a:solidFill>
                  <a:prstClr val="black"/>
                </a:solidFill>
                <a:effectLst/>
                <a:uLnTx/>
                <a:uFillTx/>
                <a:latin typeface="Calibri" panose="020F0502020204030204"/>
                <a:ea typeface="+mn-ea"/>
                <a:cs typeface="+mn-cs"/>
              </a:rPr>
              <a:t>Babak Emami,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1800" b="0" i="0" u="none" strike="noStrike" kern="1200" cap="none" spc="0" normalizeH="0" baseline="0" noProof="0" dirty="0">
                <a:ln>
                  <a:noFill/>
                </a:ln>
                <a:solidFill>
                  <a:prstClr val="black"/>
                </a:solidFill>
                <a:effectLst/>
                <a:uLnTx/>
                <a:uFillTx/>
                <a:latin typeface="Calibri" panose="020F0502020204030204"/>
                <a:ea typeface="+mn-ea"/>
                <a:cs typeface="+mn-cs"/>
              </a:rPr>
              <a:t>Data Scientist Director / AI Architecture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1800" b="0" i="0" u="none" strike="noStrike" kern="1200" cap="none" spc="0" normalizeH="0" baseline="0" noProof="0" dirty="0">
                <a:ln>
                  <a:noFill/>
                </a:ln>
                <a:solidFill>
                  <a:prstClr val="black"/>
                </a:solidFill>
                <a:effectLst/>
                <a:uLnTx/>
                <a:uFillTx/>
                <a:latin typeface="Calibri" panose="020F0502020204030204"/>
                <a:ea typeface="+mn-ea"/>
                <a:cs typeface="+mn-cs"/>
                <a:hlinkClick r:id="rId4"/>
              </a:rPr>
              <a:t>Emami.Babak@gmail.com</a:t>
            </a:r>
            <a:endParaRPr kumimoji="0" lang="en-CA" sz="1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1800" b="0" i="0" u="none" strike="noStrike" kern="1200" cap="none" spc="0" normalizeH="0" baseline="0" noProof="0" dirty="0">
                <a:ln>
                  <a:noFill/>
                </a:ln>
                <a:solidFill>
                  <a:prstClr val="black"/>
                </a:solidFill>
                <a:effectLst/>
                <a:uLnTx/>
                <a:uFillTx/>
                <a:latin typeface="Calibri" panose="020F0502020204030204"/>
                <a:ea typeface="+mn-ea"/>
                <a:cs typeface="+mn-cs"/>
              </a:rPr>
              <a:t>647-326-6199</a:t>
            </a:r>
          </a:p>
        </p:txBody>
      </p:sp>
      <p:pic>
        <p:nvPicPr>
          <p:cNvPr id="2" name="Picture 1">
            <a:extLst>
              <a:ext uri="{FF2B5EF4-FFF2-40B4-BE49-F238E27FC236}">
                <a16:creationId xmlns:a16="http://schemas.microsoft.com/office/drawing/2014/main" id="{F162DFC6-B2B0-1CCA-5681-470294AD8406}"/>
              </a:ext>
            </a:extLst>
          </p:cNvPr>
          <p:cNvPicPr>
            <a:picLocks noChangeAspect="1"/>
          </p:cNvPicPr>
          <p:nvPr/>
        </p:nvPicPr>
        <p:blipFill>
          <a:blip r:embed="rId5"/>
          <a:stretch>
            <a:fillRect/>
          </a:stretch>
        </p:blipFill>
        <p:spPr>
          <a:xfrm>
            <a:off x="480676" y="4942319"/>
            <a:ext cx="445047" cy="445047"/>
          </a:xfrm>
          <a:prstGeom prst="rect">
            <a:avLst/>
          </a:prstGeom>
        </p:spPr>
      </p:pic>
    </p:spTree>
    <p:extLst>
      <p:ext uri="{BB962C8B-B14F-4D97-AF65-F5344CB8AC3E}">
        <p14:creationId xmlns:p14="http://schemas.microsoft.com/office/powerpoint/2010/main" val="37477888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8" name="Rectangle 3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bird sitting on a bench in a park&#10;&#10;Description automatically generated">
            <a:extLst>
              <a:ext uri="{FF2B5EF4-FFF2-40B4-BE49-F238E27FC236}">
                <a16:creationId xmlns:a16="http://schemas.microsoft.com/office/drawing/2014/main" id="{E76BE00D-DB54-414D-B2C4-A35688BE37EF}"/>
              </a:ext>
            </a:extLst>
          </p:cNvPr>
          <p:cNvPicPr>
            <a:picLocks noChangeAspect="1"/>
          </p:cNvPicPr>
          <p:nvPr/>
        </p:nvPicPr>
        <p:blipFill rotWithShape="1">
          <a:blip r:embed="rId2">
            <a:extLst>
              <a:ext uri="{28A0092B-C50C-407E-A947-70E740481C1C}">
                <a14:useLocalDpi xmlns:a14="http://schemas.microsoft.com/office/drawing/2010/main" val="0"/>
              </a:ext>
            </a:extLst>
          </a:blip>
          <a:srcRect t="9091" r="23298"/>
          <a:stretch/>
        </p:blipFill>
        <p:spPr>
          <a:xfrm>
            <a:off x="3523488" y="10"/>
            <a:ext cx="8668512" cy="6857990"/>
          </a:xfrm>
          <a:prstGeom prst="rect">
            <a:avLst/>
          </a:prstGeom>
        </p:spPr>
      </p:pic>
      <p:sp>
        <p:nvSpPr>
          <p:cNvPr id="40" name="Rectangle 3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03657DB-558A-4444-92E1-C5D862AFE54B}"/>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dirty="0"/>
              <a:t>Thank you!</a:t>
            </a:r>
          </a:p>
        </p:txBody>
      </p:sp>
      <p:sp>
        <p:nvSpPr>
          <p:cNvPr id="37" name="Rectangle 3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9" name="Rectangle 3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50505354"/>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C22B78-63C0-446C-BA24-C6D89CFD7E85}"/>
              </a:ext>
            </a:extLst>
          </p:cNvPr>
          <p:cNvSpPr>
            <a:spLocks noGrp="1"/>
          </p:cNvSpPr>
          <p:nvPr>
            <p:ph type="title"/>
          </p:nvPr>
        </p:nvSpPr>
        <p:spPr>
          <a:xfrm>
            <a:off x="838200" y="2340430"/>
            <a:ext cx="4245429" cy="2206364"/>
          </a:xfrm>
        </p:spPr>
        <p:txBody>
          <a:bodyPr vert="horz" lIns="91440" tIns="45720" rIns="91440" bIns="45720" rtlCol="0" anchor="ctr">
            <a:normAutofit/>
          </a:bodyPr>
          <a:lstStyle/>
          <a:p>
            <a:pPr algn="ctr"/>
            <a:r>
              <a:rPr lang="en-US" sz="3400" kern="1200" dirty="0">
                <a:solidFill>
                  <a:schemeClr val="tx1"/>
                </a:solidFill>
                <a:latin typeface="+mj-lt"/>
                <a:ea typeface="+mj-ea"/>
                <a:cs typeface="+mj-cs"/>
              </a:rPr>
              <a:t>Automated </a:t>
            </a:r>
            <a:r>
              <a:rPr lang="en-US" sz="3400" dirty="0"/>
              <a:t>AI-Based ETL Model</a:t>
            </a:r>
            <a:r>
              <a:rPr lang="en-US" sz="3400" kern="1200" dirty="0">
                <a:solidFill>
                  <a:schemeClr val="tx1"/>
                </a:solidFill>
                <a:latin typeface="+mj-lt"/>
                <a:ea typeface="+mj-ea"/>
                <a:cs typeface="+mj-cs"/>
              </a:rPr>
              <a:t> (POC)</a:t>
            </a:r>
            <a:br>
              <a:rPr lang="en-US" sz="3400" kern="1200" dirty="0">
                <a:solidFill>
                  <a:schemeClr val="tx1"/>
                </a:solidFill>
                <a:latin typeface="+mj-lt"/>
                <a:ea typeface="+mj-ea"/>
                <a:cs typeface="+mj-cs"/>
              </a:rPr>
            </a:br>
            <a:r>
              <a:rPr lang="en-US" sz="2800" kern="1200" dirty="0">
                <a:solidFill>
                  <a:schemeClr val="tx1"/>
                </a:solidFill>
                <a:latin typeface="+mj-lt"/>
                <a:ea typeface="+mj-ea"/>
                <a:cs typeface="+mj-cs"/>
              </a:rPr>
              <a:t>documents QA</a:t>
            </a:r>
            <a:endParaRPr lang="en-US" sz="3400" kern="1200" dirty="0">
              <a:solidFill>
                <a:schemeClr val="tx1"/>
              </a:solidFill>
              <a:latin typeface="+mj-lt"/>
              <a:ea typeface="+mj-ea"/>
              <a:cs typeface="+mj-cs"/>
            </a:endParaRPr>
          </a:p>
        </p:txBody>
      </p:sp>
      <p:sp>
        <p:nvSpPr>
          <p:cNvPr id="38" name="Freeform 5">
            <a:extLst>
              <a:ext uri="{FF2B5EF4-FFF2-40B4-BE49-F238E27FC236}">
                <a16:creationId xmlns:a16="http://schemas.microsoft.com/office/drawing/2014/main" id="{AF1E5E62-9EB9-408E-AE53-A04A4C8110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5920619" cy="2130951"/>
          </a:xfrm>
          <a:custGeom>
            <a:avLst/>
            <a:gdLst>
              <a:gd name="connsiteX0" fmla="*/ 0 w 5920619"/>
              <a:gd name="connsiteY0" fmla="*/ 0 h 2130951"/>
              <a:gd name="connsiteX1" fmla="*/ 3191370 w 5920619"/>
              <a:gd name="connsiteY1" fmla="*/ 0 h 2130951"/>
              <a:gd name="connsiteX2" fmla="*/ 3346315 w 5920619"/>
              <a:gd name="connsiteY2" fmla="*/ 0 h 2130951"/>
              <a:gd name="connsiteX3" fmla="*/ 5920619 w 5920619"/>
              <a:gd name="connsiteY3" fmla="*/ 0 h 2130951"/>
              <a:gd name="connsiteX4" fmla="*/ 4936971 w 5920619"/>
              <a:gd name="connsiteY4" fmla="*/ 2130951 h 2130951"/>
              <a:gd name="connsiteX5" fmla="*/ 0 w 5920619"/>
              <a:gd name="connsiteY5" fmla="*/ 2130951 h 2130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20619" h="2130951">
                <a:moveTo>
                  <a:pt x="0" y="0"/>
                </a:moveTo>
                <a:lnTo>
                  <a:pt x="3191370" y="0"/>
                </a:lnTo>
                <a:lnTo>
                  <a:pt x="3346315" y="0"/>
                </a:lnTo>
                <a:lnTo>
                  <a:pt x="5920619" y="0"/>
                </a:lnTo>
                <a:lnTo>
                  <a:pt x="4936971" y="2130951"/>
                </a:lnTo>
                <a:lnTo>
                  <a:pt x="0" y="2130951"/>
                </a:lnTo>
                <a:close/>
              </a:path>
            </a:pathLst>
          </a:cu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171C0C3F-F007-48E0-8485-96A60BEAF18F}"/>
              </a:ext>
            </a:extLst>
          </p:cNvPr>
          <p:cNvPicPr>
            <a:picLocks noChangeAspect="1"/>
          </p:cNvPicPr>
          <p:nvPr/>
        </p:nvPicPr>
        <p:blipFill>
          <a:blip r:embed="rId2"/>
          <a:stretch>
            <a:fillRect/>
          </a:stretch>
        </p:blipFill>
        <p:spPr>
          <a:xfrm>
            <a:off x="6085115" y="1077256"/>
            <a:ext cx="5466806" cy="2965743"/>
          </a:xfrm>
          <a:prstGeom prst="rect">
            <a:avLst/>
          </a:prstGeom>
        </p:spPr>
      </p:pic>
      <p:sp>
        <p:nvSpPr>
          <p:cNvPr id="40" name="Freeform 7">
            <a:extLst>
              <a:ext uri="{FF2B5EF4-FFF2-40B4-BE49-F238E27FC236}">
                <a16:creationId xmlns:a16="http://schemas.microsoft.com/office/drawing/2014/main" id="{9C5704B2-7C5B-4738-AF0D-4A2756A69F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66810" y="4683319"/>
            <a:ext cx="5925190" cy="2174681"/>
          </a:xfrm>
          <a:custGeom>
            <a:avLst/>
            <a:gdLst>
              <a:gd name="connsiteX0" fmla="*/ 1007162 w 5925190"/>
              <a:gd name="connsiteY0" fmla="*/ 0 h 2174681"/>
              <a:gd name="connsiteX1" fmla="*/ 5925190 w 5925190"/>
              <a:gd name="connsiteY1" fmla="*/ 0 h 2174681"/>
              <a:gd name="connsiteX2" fmla="*/ 5925190 w 5925190"/>
              <a:gd name="connsiteY2" fmla="*/ 2174681 h 2174681"/>
              <a:gd name="connsiteX3" fmla="*/ 0 w 5925190"/>
              <a:gd name="connsiteY3" fmla="*/ 2174681 h 2174681"/>
            </a:gdLst>
            <a:ahLst/>
            <a:cxnLst>
              <a:cxn ang="0">
                <a:pos x="connsiteX0" y="connsiteY0"/>
              </a:cxn>
              <a:cxn ang="0">
                <a:pos x="connsiteX1" y="connsiteY1"/>
              </a:cxn>
              <a:cxn ang="0">
                <a:pos x="connsiteX2" y="connsiteY2"/>
              </a:cxn>
              <a:cxn ang="0">
                <a:pos x="connsiteX3" y="connsiteY3"/>
              </a:cxn>
            </a:cxnLst>
            <a:rect l="l" t="t" r="r" b="b"/>
            <a:pathLst>
              <a:path w="5925190" h="2174681">
                <a:moveTo>
                  <a:pt x="1007162" y="0"/>
                </a:moveTo>
                <a:lnTo>
                  <a:pt x="5925190" y="0"/>
                </a:lnTo>
                <a:lnTo>
                  <a:pt x="5925190" y="2174681"/>
                </a:lnTo>
                <a:lnTo>
                  <a:pt x="0" y="2174681"/>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2" name="Freeform 6">
            <a:extLst>
              <a:ext uri="{FF2B5EF4-FFF2-40B4-BE49-F238E27FC236}">
                <a16:creationId xmlns:a16="http://schemas.microsoft.com/office/drawing/2014/main" id="{DFB36DC4-A410-4DF1-8453-1D85743F5E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4683319"/>
            <a:ext cx="7092887" cy="2174681"/>
          </a:xfrm>
          <a:custGeom>
            <a:avLst/>
            <a:gdLst>
              <a:gd name="connsiteX0" fmla="*/ 0 w 7092887"/>
              <a:gd name="connsiteY0" fmla="*/ 0 h 2174681"/>
              <a:gd name="connsiteX1" fmla="*/ 7092887 w 7092887"/>
              <a:gd name="connsiteY1" fmla="*/ 0 h 2174681"/>
              <a:gd name="connsiteX2" fmla="*/ 6085725 w 7092887"/>
              <a:gd name="connsiteY2" fmla="*/ 2174681 h 2174681"/>
              <a:gd name="connsiteX3" fmla="*/ 1524000 w 7092887"/>
              <a:gd name="connsiteY3" fmla="*/ 2174681 h 2174681"/>
              <a:gd name="connsiteX4" fmla="*/ 1200418 w 7092887"/>
              <a:gd name="connsiteY4" fmla="*/ 2174681 h 2174681"/>
              <a:gd name="connsiteX5" fmla="*/ 0 w 7092887"/>
              <a:gd name="connsiteY5" fmla="*/ 2174681 h 2174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92887" h="2174681">
                <a:moveTo>
                  <a:pt x="0" y="0"/>
                </a:moveTo>
                <a:lnTo>
                  <a:pt x="7092887" y="0"/>
                </a:lnTo>
                <a:lnTo>
                  <a:pt x="6085725" y="2174681"/>
                </a:lnTo>
                <a:lnTo>
                  <a:pt x="1524000" y="2174681"/>
                </a:lnTo>
                <a:lnTo>
                  <a:pt x="1200418" y="2174681"/>
                </a:lnTo>
                <a:lnTo>
                  <a:pt x="0" y="2174681"/>
                </a:lnTo>
                <a:close/>
              </a:path>
            </a:pathLst>
          </a:custGeom>
          <a:solidFill>
            <a:srgbClr val="B2B2B2">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B2B2B2"/>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192350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35DB3719-6FDC-4E5D-891D-FF40B7300F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7307DAF-6C53-457A-950B-56DBC07AADFB}"/>
              </a:ext>
            </a:extLst>
          </p:cNvPr>
          <p:cNvSpPr>
            <a:spLocks noGrp="1"/>
          </p:cNvSpPr>
          <p:nvPr>
            <p:ph type="title"/>
          </p:nvPr>
        </p:nvSpPr>
        <p:spPr>
          <a:xfrm>
            <a:off x="838200" y="365125"/>
            <a:ext cx="10515600" cy="1325563"/>
          </a:xfrm>
        </p:spPr>
        <p:txBody>
          <a:bodyPr>
            <a:normAutofit/>
          </a:bodyPr>
          <a:lstStyle/>
          <a:p>
            <a:r>
              <a:rPr lang="en-CA" sz="5400"/>
              <a:t>Agenda</a:t>
            </a:r>
          </a:p>
        </p:txBody>
      </p:sp>
      <p:sp>
        <p:nvSpPr>
          <p:cNvPr id="20" name="sketch line">
            <a:extLst>
              <a:ext uri="{FF2B5EF4-FFF2-40B4-BE49-F238E27FC236}">
                <a16:creationId xmlns:a16="http://schemas.microsoft.com/office/drawing/2014/main" id="{E0CBAC23-2E3F-4A90-BA59-F8299F6A54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1865313"/>
            <a:ext cx="10424160" cy="18288"/>
          </a:xfrm>
          <a:custGeom>
            <a:avLst/>
            <a:gdLst>
              <a:gd name="connsiteX0" fmla="*/ 0 w 10424160"/>
              <a:gd name="connsiteY0" fmla="*/ 0 h 18288"/>
              <a:gd name="connsiteX1" fmla="*/ 903427 w 10424160"/>
              <a:gd name="connsiteY1" fmla="*/ 0 h 18288"/>
              <a:gd name="connsiteX2" fmla="*/ 1389888 w 10424160"/>
              <a:gd name="connsiteY2" fmla="*/ 0 h 18288"/>
              <a:gd name="connsiteX3" fmla="*/ 2189074 w 10424160"/>
              <a:gd name="connsiteY3" fmla="*/ 0 h 18288"/>
              <a:gd name="connsiteX4" fmla="*/ 2675534 w 10424160"/>
              <a:gd name="connsiteY4" fmla="*/ 0 h 18288"/>
              <a:gd name="connsiteX5" fmla="*/ 3370478 w 10424160"/>
              <a:gd name="connsiteY5" fmla="*/ 0 h 18288"/>
              <a:gd name="connsiteX6" fmla="*/ 4169664 w 10424160"/>
              <a:gd name="connsiteY6" fmla="*/ 0 h 18288"/>
              <a:gd name="connsiteX7" fmla="*/ 4551883 w 10424160"/>
              <a:gd name="connsiteY7" fmla="*/ 0 h 18288"/>
              <a:gd name="connsiteX8" fmla="*/ 4934102 w 10424160"/>
              <a:gd name="connsiteY8" fmla="*/ 0 h 18288"/>
              <a:gd name="connsiteX9" fmla="*/ 5837530 w 10424160"/>
              <a:gd name="connsiteY9" fmla="*/ 0 h 18288"/>
              <a:gd name="connsiteX10" fmla="*/ 6532474 w 10424160"/>
              <a:gd name="connsiteY10" fmla="*/ 0 h 18288"/>
              <a:gd name="connsiteX11" fmla="*/ 6914693 w 10424160"/>
              <a:gd name="connsiteY11" fmla="*/ 0 h 18288"/>
              <a:gd name="connsiteX12" fmla="*/ 7609637 w 10424160"/>
              <a:gd name="connsiteY12" fmla="*/ 0 h 18288"/>
              <a:gd name="connsiteX13" fmla="*/ 8513064 w 10424160"/>
              <a:gd name="connsiteY13" fmla="*/ 0 h 18288"/>
              <a:gd name="connsiteX14" fmla="*/ 9103766 w 10424160"/>
              <a:gd name="connsiteY14" fmla="*/ 0 h 18288"/>
              <a:gd name="connsiteX15" fmla="*/ 9694469 w 10424160"/>
              <a:gd name="connsiteY15" fmla="*/ 0 h 18288"/>
              <a:gd name="connsiteX16" fmla="*/ 10424160 w 10424160"/>
              <a:gd name="connsiteY16" fmla="*/ 0 h 18288"/>
              <a:gd name="connsiteX17" fmla="*/ 10424160 w 10424160"/>
              <a:gd name="connsiteY17" fmla="*/ 18288 h 18288"/>
              <a:gd name="connsiteX18" fmla="*/ 9729216 w 10424160"/>
              <a:gd name="connsiteY18" fmla="*/ 18288 h 18288"/>
              <a:gd name="connsiteX19" fmla="*/ 8930030 w 10424160"/>
              <a:gd name="connsiteY19" fmla="*/ 18288 h 18288"/>
              <a:gd name="connsiteX20" fmla="*/ 8130845 w 10424160"/>
              <a:gd name="connsiteY20" fmla="*/ 18288 h 18288"/>
              <a:gd name="connsiteX21" fmla="*/ 7644384 w 10424160"/>
              <a:gd name="connsiteY21" fmla="*/ 18288 h 18288"/>
              <a:gd name="connsiteX22" fmla="*/ 6740957 w 10424160"/>
              <a:gd name="connsiteY22" fmla="*/ 18288 h 18288"/>
              <a:gd name="connsiteX23" fmla="*/ 6046013 w 10424160"/>
              <a:gd name="connsiteY23" fmla="*/ 18288 h 18288"/>
              <a:gd name="connsiteX24" fmla="*/ 5663794 w 10424160"/>
              <a:gd name="connsiteY24" fmla="*/ 18288 h 18288"/>
              <a:gd name="connsiteX25" fmla="*/ 4968850 w 10424160"/>
              <a:gd name="connsiteY25" fmla="*/ 18288 h 18288"/>
              <a:gd name="connsiteX26" fmla="*/ 4378147 w 10424160"/>
              <a:gd name="connsiteY26" fmla="*/ 18288 h 18288"/>
              <a:gd name="connsiteX27" fmla="*/ 3787445 w 10424160"/>
              <a:gd name="connsiteY27" fmla="*/ 18288 h 18288"/>
              <a:gd name="connsiteX28" fmla="*/ 3196742 w 10424160"/>
              <a:gd name="connsiteY28" fmla="*/ 18288 h 18288"/>
              <a:gd name="connsiteX29" fmla="*/ 2606040 w 10424160"/>
              <a:gd name="connsiteY29" fmla="*/ 18288 h 18288"/>
              <a:gd name="connsiteX30" fmla="*/ 1806854 w 10424160"/>
              <a:gd name="connsiteY30" fmla="*/ 18288 h 18288"/>
              <a:gd name="connsiteX31" fmla="*/ 1111910 w 10424160"/>
              <a:gd name="connsiteY31" fmla="*/ 18288 h 18288"/>
              <a:gd name="connsiteX32" fmla="*/ 729691 w 10424160"/>
              <a:gd name="connsiteY32" fmla="*/ 18288 h 18288"/>
              <a:gd name="connsiteX33" fmla="*/ 0 w 10424160"/>
              <a:gd name="connsiteY33" fmla="*/ 18288 h 18288"/>
              <a:gd name="connsiteX34" fmla="*/ 0 w 10424160"/>
              <a:gd name="connsiteY34"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424160" h="18288" fill="none" extrusionOk="0">
                <a:moveTo>
                  <a:pt x="0" y="0"/>
                </a:moveTo>
                <a:cubicBezTo>
                  <a:pt x="251416" y="-3874"/>
                  <a:pt x="479411" y="-20508"/>
                  <a:pt x="903427" y="0"/>
                </a:cubicBezTo>
                <a:cubicBezTo>
                  <a:pt x="1327443" y="20508"/>
                  <a:pt x="1177990" y="-7387"/>
                  <a:pt x="1389888" y="0"/>
                </a:cubicBezTo>
                <a:cubicBezTo>
                  <a:pt x="1601786" y="7387"/>
                  <a:pt x="1928602" y="-6697"/>
                  <a:pt x="2189074" y="0"/>
                </a:cubicBezTo>
                <a:cubicBezTo>
                  <a:pt x="2449546" y="6697"/>
                  <a:pt x="2440085" y="-21144"/>
                  <a:pt x="2675534" y="0"/>
                </a:cubicBezTo>
                <a:cubicBezTo>
                  <a:pt x="2910983" y="21144"/>
                  <a:pt x="3026158" y="-11124"/>
                  <a:pt x="3370478" y="0"/>
                </a:cubicBezTo>
                <a:cubicBezTo>
                  <a:pt x="3714798" y="11124"/>
                  <a:pt x="3864539" y="-10660"/>
                  <a:pt x="4169664" y="0"/>
                </a:cubicBezTo>
                <a:cubicBezTo>
                  <a:pt x="4474789" y="10660"/>
                  <a:pt x="4471218" y="16488"/>
                  <a:pt x="4551883" y="0"/>
                </a:cubicBezTo>
                <a:cubicBezTo>
                  <a:pt x="4632548" y="-16488"/>
                  <a:pt x="4786830" y="7986"/>
                  <a:pt x="4934102" y="0"/>
                </a:cubicBezTo>
                <a:cubicBezTo>
                  <a:pt x="5081374" y="-7986"/>
                  <a:pt x="5575881" y="-33003"/>
                  <a:pt x="5837530" y="0"/>
                </a:cubicBezTo>
                <a:cubicBezTo>
                  <a:pt x="6099179" y="33003"/>
                  <a:pt x="6305895" y="14170"/>
                  <a:pt x="6532474" y="0"/>
                </a:cubicBezTo>
                <a:cubicBezTo>
                  <a:pt x="6759053" y="-14170"/>
                  <a:pt x="6726707" y="16121"/>
                  <a:pt x="6914693" y="0"/>
                </a:cubicBezTo>
                <a:cubicBezTo>
                  <a:pt x="7102679" y="-16121"/>
                  <a:pt x="7397857" y="32594"/>
                  <a:pt x="7609637" y="0"/>
                </a:cubicBezTo>
                <a:cubicBezTo>
                  <a:pt x="7821417" y="-32594"/>
                  <a:pt x="8141235" y="-3745"/>
                  <a:pt x="8513064" y="0"/>
                </a:cubicBezTo>
                <a:cubicBezTo>
                  <a:pt x="8884893" y="3745"/>
                  <a:pt x="8877548" y="3359"/>
                  <a:pt x="9103766" y="0"/>
                </a:cubicBezTo>
                <a:cubicBezTo>
                  <a:pt x="9329984" y="-3359"/>
                  <a:pt x="9545570" y="-17843"/>
                  <a:pt x="9694469" y="0"/>
                </a:cubicBezTo>
                <a:cubicBezTo>
                  <a:pt x="9843368" y="17843"/>
                  <a:pt x="10162477" y="-1217"/>
                  <a:pt x="10424160" y="0"/>
                </a:cubicBezTo>
                <a:cubicBezTo>
                  <a:pt x="10424498" y="7640"/>
                  <a:pt x="10423710" y="11289"/>
                  <a:pt x="10424160" y="18288"/>
                </a:cubicBezTo>
                <a:cubicBezTo>
                  <a:pt x="10184680" y="20716"/>
                  <a:pt x="10034768" y="-9357"/>
                  <a:pt x="9729216" y="18288"/>
                </a:cubicBezTo>
                <a:cubicBezTo>
                  <a:pt x="9423664" y="45933"/>
                  <a:pt x="9309220" y="36372"/>
                  <a:pt x="8930030" y="18288"/>
                </a:cubicBezTo>
                <a:cubicBezTo>
                  <a:pt x="8550840" y="204"/>
                  <a:pt x="8513376" y="34707"/>
                  <a:pt x="8130845" y="18288"/>
                </a:cubicBezTo>
                <a:cubicBezTo>
                  <a:pt x="7748315" y="1869"/>
                  <a:pt x="7864674" y="19659"/>
                  <a:pt x="7644384" y="18288"/>
                </a:cubicBezTo>
                <a:cubicBezTo>
                  <a:pt x="7424094" y="16917"/>
                  <a:pt x="6947001" y="55680"/>
                  <a:pt x="6740957" y="18288"/>
                </a:cubicBezTo>
                <a:cubicBezTo>
                  <a:pt x="6534913" y="-19104"/>
                  <a:pt x="6313809" y="33391"/>
                  <a:pt x="6046013" y="18288"/>
                </a:cubicBezTo>
                <a:cubicBezTo>
                  <a:pt x="5778217" y="3185"/>
                  <a:pt x="5786775" y="1439"/>
                  <a:pt x="5663794" y="18288"/>
                </a:cubicBezTo>
                <a:cubicBezTo>
                  <a:pt x="5540813" y="35137"/>
                  <a:pt x="5204724" y="25434"/>
                  <a:pt x="4968850" y="18288"/>
                </a:cubicBezTo>
                <a:cubicBezTo>
                  <a:pt x="4732976" y="11142"/>
                  <a:pt x="4559928" y="34568"/>
                  <a:pt x="4378147" y="18288"/>
                </a:cubicBezTo>
                <a:cubicBezTo>
                  <a:pt x="4196366" y="2008"/>
                  <a:pt x="3992200" y="35409"/>
                  <a:pt x="3787445" y="18288"/>
                </a:cubicBezTo>
                <a:cubicBezTo>
                  <a:pt x="3582690" y="1167"/>
                  <a:pt x="3488876" y="-7583"/>
                  <a:pt x="3196742" y="18288"/>
                </a:cubicBezTo>
                <a:cubicBezTo>
                  <a:pt x="2904608" y="44159"/>
                  <a:pt x="2729828" y="45906"/>
                  <a:pt x="2606040" y="18288"/>
                </a:cubicBezTo>
                <a:cubicBezTo>
                  <a:pt x="2482252" y="-9330"/>
                  <a:pt x="2000672" y="-5498"/>
                  <a:pt x="1806854" y="18288"/>
                </a:cubicBezTo>
                <a:cubicBezTo>
                  <a:pt x="1613036" y="42074"/>
                  <a:pt x="1310933" y="-4240"/>
                  <a:pt x="1111910" y="18288"/>
                </a:cubicBezTo>
                <a:cubicBezTo>
                  <a:pt x="912887" y="40816"/>
                  <a:pt x="891560" y="1701"/>
                  <a:pt x="729691" y="18288"/>
                </a:cubicBezTo>
                <a:cubicBezTo>
                  <a:pt x="567822" y="34875"/>
                  <a:pt x="203025" y="34462"/>
                  <a:pt x="0" y="18288"/>
                </a:cubicBezTo>
                <a:cubicBezTo>
                  <a:pt x="-82" y="11708"/>
                  <a:pt x="-178" y="8956"/>
                  <a:pt x="0" y="0"/>
                </a:cubicBezTo>
                <a:close/>
              </a:path>
              <a:path w="10424160" h="18288" stroke="0" extrusionOk="0">
                <a:moveTo>
                  <a:pt x="0" y="0"/>
                </a:moveTo>
                <a:cubicBezTo>
                  <a:pt x="119910" y="17195"/>
                  <a:pt x="345032" y="1652"/>
                  <a:pt x="590702" y="0"/>
                </a:cubicBezTo>
                <a:cubicBezTo>
                  <a:pt x="836372" y="-1652"/>
                  <a:pt x="830717" y="-10944"/>
                  <a:pt x="972922" y="0"/>
                </a:cubicBezTo>
                <a:cubicBezTo>
                  <a:pt x="1115127" y="10944"/>
                  <a:pt x="1638708" y="17269"/>
                  <a:pt x="1876349" y="0"/>
                </a:cubicBezTo>
                <a:cubicBezTo>
                  <a:pt x="2113990" y="-17269"/>
                  <a:pt x="2263529" y="27642"/>
                  <a:pt x="2467051" y="0"/>
                </a:cubicBezTo>
                <a:cubicBezTo>
                  <a:pt x="2670573" y="-27642"/>
                  <a:pt x="2867743" y="-1552"/>
                  <a:pt x="3057754" y="0"/>
                </a:cubicBezTo>
                <a:cubicBezTo>
                  <a:pt x="3247765" y="1552"/>
                  <a:pt x="3729099" y="45169"/>
                  <a:pt x="3961181" y="0"/>
                </a:cubicBezTo>
                <a:cubicBezTo>
                  <a:pt x="4193263" y="-45169"/>
                  <a:pt x="4313735" y="4067"/>
                  <a:pt x="4447642" y="0"/>
                </a:cubicBezTo>
                <a:cubicBezTo>
                  <a:pt x="4581549" y="-4067"/>
                  <a:pt x="5123626" y="11867"/>
                  <a:pt x="5351069" y="0"/>
                </a:cubicBezTo>
                <a:cubicBezTo>
                  <a:pt x="5578512" y="-11867"/>
                  <a:pt x="6044105" y="-19983"/>
                  <a:pt x="6254496" y="0"/>
                </a:cubicBezTo>
                <a:cubicBezTo>
                  <a:pt x="6464887" y="19983"/>
                  <a:pt x="6664731" y="4232"/>
                  <a:pt x="6949440" y="0"/>
                </a:cubicBezTo>
                <a:cubicBezTo>
                  <a:pt x="7234149" y="-4232"/>
                  <a:pt x="7497205" y="28731"/>
                  <a:pt x="7852867" y="0"/>
                </a:cubicBezTo>
                <a:cubicBezTo>
                  <a:pt x="8208529" y="-28731"/>
                  <a:pt x="8287556" y="2616"/>
                  <a:pt x="8443570" y="0"/>
                </a:cubicBezTo>
                <a:cubicBezTo>
                  <a:pt x="8599584" y="-2616"/>
                  <a:pt x="8871283" y="-14113"/>
                  <a:pt x="9034272" y="0"/>
                </a:cubicBezTo>
                <a:cubicBezTo>
                  <a:pt x="9197261" y="14113"/>
                  <a:pt x="9604978" y="-35623"/>
                  <a:pt x="9833458" y="0"/>
                </a:cubicBezTo>
                <a:cubicBezTo>
                  <a:pt x="10061938" y="35623"/>
                  <a:pt x="10231944" y="-8194"/>
                  <a:pt x="10424160" y="0"/>
                </a:cubicBezTo>
                <a:cubicBezTo>
                  <a:pt x="10424285" y="4395"/>
                  <a:pt x="10424085" y="9776"/>
                  <a:pt x="10424160" y="18288"/>
                </a:cubicBezTo>
                <a:cubicBezTo>
                  <a:pt x="10058736" y="-5772"/>
                  <a:pt x="9942989" y="-18764"/>
                  <a:pt x="9624974" y="18288"/>
                </a:cubicBezTo>
                <a:cubicBezTo>
                  <a:pt x="9306959" y="55340"/>
                  <a:pt x="9229263" y="24995"/>
                  <a:pt x="8930030" y="18288"/>
                </a:cubicBezTo>
                <a:cubicBezTo>
                  <a:pt x="8630797" y="11581"/>
                  <a:pt x="8647263" y="10931"/>
                  <a:pt x="8547811" y="18288"/>
                </a:cubicBezTo>
                <a:cubicBezTo>
                  <a:pt x="8448359" y="25645"/>
                  <a:pt x="8173221" y="219"/>
                  <a:pt x="8061350" y="18288"/>
                </a:cubicBezTo>
                <a:cubicBezTo>
                  <a:pt x="7949479" y="36357"/>
                  <a:pt x="7437002" y="17516"/>
                  <a:pt x="7157923" y="18288"/>
                </a:cubicBezTo>
                <a:cubicBezTo>
                  <a:pt x="6878844" y="19060"/>
                  <a:pt x="6610241" y="8864"/>
                  <a:pt x="6462979" y="18288"/>
                </a:cubicBezTo>
                <a:cubicBezTo>
                  <a:pt x="6315717" y="27712"/>
                  <a:pt x="6124879" y="4989"/>
                  <a:pt x="5976518" y="18288"/>
                </a:cubicBezTo>
                <a:cubicBezTo>
                  <a:pt x="5828157" y="31587"/>
                  <a:pt x="5566880" y="7112"/>
                  <a:pt x="5281574" y="18288"/>
                </a:cubicBezTo>
                <a:cubicBezTo>
                  <a:pt x="4996268" y="29464"/>
                  <a:pt x="5085614" y="20493"/>
                  <a:pt x="4899355" y="18288"/>
                </a:cubicBezTo>
                <a:cubicBezTo>
                  <a:pt x="4713096" y="16083"/>
                  <a:pt x="4606138" y="34359"/>
                  <a:pt x="4517136" y="18288"/>
                </a:cubicBezTo>
                <a:cubicBezTo>
                  <a:pt x="4428134" y="2217"/>
                  <a:pt x="4125335" y="52414"/>
                  <a:pt x="3822192" y="18288"/>
                </a:cubicBezTo>
                <a:cubicBezTo>
                  <a:pt x="3519049" y="-15838"/>
                  <a:pt x="3453132" y="3859"/>
                  <a:pt x="3335731" y="18288"/>
                </a:cubicBezTo>
                <a:cubicBezTo>
                  <a:pt x="3218330" y="32717"/>
                  <a:pt x="2718749" y="-13936"/>
                  <a:pt x="2536546" y="18288"/>
                </a:cubicBezTo>
                <a:cubicBezTo>
                  <a:pt x="2354343" y="50512"/>
                  <a:pt x="2190669" y="3238"/>
                  <a:pt x="2050085" y="18288"/>
                </a:cubicBezTo>
                <a:cubicBezTo>
                  <a:pt x="1909501" y="33338"/>
                  <a:pt x="1520975" y="3062"/>
                  <a:pt x="1250899" y="18288"/>
                </a:cubicBezTo>
                <a:cubicBezTo>
                  <a:pt x="980823" y="33514"/>
                  <a:pt x="992936" y="28036"/>
                  <a:pt x="868680" y="18288"/>
                </a:cubicBezTo>
                <a:cubicBezTo>
                  <a:pt x="744424" y="8540"/>
                  <a:pt x="230364" y="33365"/>
                  <a:pt x="0" y="18288"/>
                </a:cubicBezTo>
                <a:cubicBezTo>
                  <a:pt x="-504" y="12101"/>
                  <a:pt x="-591" y="7719"/>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4" name="Content Placeholder 2">
            <a:extLst>
              <a:ext uri="{FF2B5EF4-FFF2-40B4-BE49-F238E27FC236}">
                <a16:creationId xmlns:a16="http://schemas.microsoft.com/office/drawing/2014/main" id="{3698D182-1B68-25B5-765D-C9CB2C3B5B1C}"/>
              </a:ext>
            </a:extLst>
          </p:cNvPr>
          <p:cNvGraphicFramePr>
            <a:graphicFrameLocks noGrp="1"/>
          </p:cNvGraphicFramePr>
          <p:nvPr>
            <p:ph idx="1"/>
            <p:extLst>
              <p:ext uri="{D42A27DB-BD31-4B8C-83A1-F6EECF244321}">
                <p14:modId xmlns:p14="http://schemas.microsoft.com/office/powerpoint/2010/main" val="506946004"/>
              </p:ext>
            </p:extLst>
          </p:nvPr>
        </p:nvGraphicFramePr>
        <p:xfrm>
          <a:off x="838200" y="2228087"/>
          <a:ext cx="10515600" cy="39488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953794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E18F6E8B-15ED-43C7-94BA-91549A651C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032D8612-31EB-44CF-A1D0-14FD4C7054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048031"/>
            <a:ext cx="731521" cy="673460"/>
            <a:chOff x="3940602" y="308034"/>
            <a:chExt cx="2116791" cy="3428999"/>
          </a:xfrm>
          <a:solidFill>
            <a:schemeClr val="accent4"/>
          </a:solidFill>
        </p:grpSpPr>
        <p:sp>
          <p:nvSpPr>
            <p:cNvPr id="16" name="Rectangle 15">
              <a:extLst>
                <a:ext uri="{FF2B5EF4-FFF2-40B4-BE49-F238E27FC236}">
                  <a16:creationId xmlns:a16="http://schemas.microsoft.com/office/drawing/2014/main" id="{F19A4A0F-1B59-4DB0-9764-D10936E98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0" name="Rectangle 19">
            <a:extLst>
              <a:ext uri="{FF2B5EF4-FFF2-40B4-BE49-F238E27FC236}">
                <a16:creationId xmlns:a16="http://schemas.microsoft.com/office/drawing/2014/main" id="{B81933D1-5615-42C7-9C0B-4EB7105CCE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B089A89A-1E9C-4761-9DFF-53C275FBF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0" y="257770"/>
            <a:ext cx="4837176" cy="297996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0" y="3462252"/>
            <a:ext cx="4837176" cy="297996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Content Placeholder 2">
            <a:extLst>
              <a:ext uri="{FF2B5EF4-FFF2-40B4-BE49-F238E27FC236}">
                <a16:creationId xmlns:a16="http://schemas.microsoft.com/office/drawing/2014/main" id="{939DAC63-C769-4CDB-8875-ACDCAAF810B7}"/>
              </a:ext>
            </a:extLst>
          </p:cNvPr>
          <p:cNvSpPr txBox="1">
            <a:spLocks/>
          </p:cNvSpPr>
          <p:nvPr/>
        </p:nvSpPr>
        <p:spPr>
          <a:xfrm>
            <a:off x="1017920" y="1506235"/>
            <a:ext cx="8236439" cy="41819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CA" sz="2000" dirty="0">
              <a:latin typeface="+mj-lt"/>
            </a:endParaRPr>
          </a:p>
        </p:txBody>
      </p:sp>
      <p:pic>
        <p:nvPicPr>
          <p:cNvPr id="25" name="Picture 24">
            <a:extLst>
              <a:ext uri="{FF2B5EF4-FFF2-40B4-BE49-F238E27FC236}">
                <a16:creationId xmlns:a16="http://schemas.microsoft.com/office/drawing/2014/main" id="{5FF3DCC6-2EBF-4A85-BB8C-995E952BDF68}"/>
              </a:ext>
            </a:extLst>
          </p:cNvPr>
          <p:cNvPicPr>
            <a:picLocks noChangeAspect="1"/>
          </p:cNvPicPr>
          <p:nvPr/>
        </p:nvPicPr>
        <p:blipFill>
          <a:blip r:embed="rId2">
            <a:alphaModFix amt="78000"/>
          </a:blip>
          <a:stretch>
            <a:fillRect/>
          </a:stretch>
        </p:blipFill>
        <p:spPr>
          <a:xfrm>
            <a:off x="-104509" y="-197100"/>
            <a:ext cx="10906689" cy="1310754"/>
          </a:xfrm>
          <a:prstGeom prst="rect">
            <a:avLst/>
          </a:prstGeom>
        </p:spPr>
      </p:pic>
      <p:sp>
        <p:nvSpPr>
          <p:cNvPr id="2" name="Title 1">
            <a:extLst>
              <a:ext uri="{FF2B5EF4-FFF2-40B4-BE49-F238E27FC236}">
                <a16:creationId xmlns:a16="http://schemas.microsoft.com/office/drawing/2014/main" id="{F6B411DA-6980-4713-9AC0-05F7F33BE2B0}"/>
              </a:ext>
            </a:extLst>
          </p:cNvPr>
          <p:cNvSpPr>
            <a:spLocks noGrp="1"/>
          </p:cNvSpPr>
          <p:nvPr>
            <p:ph type="title"/>
          </p:nvPr>
        </p:nvSpPr>
        <p:spPr>
          <a:xfrm>
            <a:off x="354090" y="178797"/>
            <a:ext cx="8774143" cy="1368716"/>
          </a:xfrm>
        </p:spPr>
        <p:txBody>
          <a:bodyPr vert="horz" lIns="91440" tIns="45720" rIns="91440" bIns="45720" rtlCol="0" anchor="t">
            <a:normAutofit fontScale="90000"/>
          </a:bodyPr>
          <a:lstStyle/>
          <a:p>
            <a:r>
              <a:rPr kumimoji="0" lang="en-US" sz="2800" b="1" i="0" u="none" strike="noStrike" kern="1200" cap="none" spc="0" normalizeH="0" baseline="0" noProof="0" dirty="0">
                <a:ln>
                  <a:noFill/>
                </a:ln>
                <a:solidFill>
                  <a:prstClr val="black"/>
                </a:solidFill>
                <a:effectLst/>
                <a:uLnTx/>
                <a:uFillTx/>
                <a:latin typeface="Calibri" panose="020F0502020204030204"/>
                <a:ea typeface="+mn-ea"/>
                <a:cs typeface="+mn-cs"/>
              </a:rPr>
              <a:t>Introduction </a:t>
            </a:r>
            <a:r>
              <a:rPr lang="en-US" sz="2800" b="1" dirty="0">
                <a:solidFill>
                  <a:prstClr val="black"/>
                </a:solidFill>
                <a:latin typeface="Calibri" panose="020F0502020204030204"/>
                <a:ea typeface="+mn-ea"/>
                <a:cs typeface="+mn-cs"/>
              </a:rPr>
              <a:t>:</a:t>
            </a:r>
            <a:br>
              <a:rPr kumimoji="0" lang="en-US" sz="2800" b="1" i="0" u="none" strike="noStrike" kern="1200" cap="none" spc="0" normalizeH="0" baseline="0" noProof="0" dirty="0">
                <a:ln>
                  <a:noFill/>
                </a:ln>
                <a:solidFill>
                  <a:prstClr val="black"/>
                </a:solidFill>
                <a:effectLst/>
                <a:uLnTx/>
                <a:uFillTx/>
                <a:latin typeface="Calibri" panose="020F0502020204030204"/>
                <a:ea typeface="+mn-ea"/>
                <a:cs typeface="+mn-cs"/>
              </a:rPr>
            </a:br>
            <a:r>
              <a:rPr kumimoji="0" lang="en-US" sz="2800" b="1" i="0" u="none" strike="noStrike" kern="1200" cap="none" spc="0" normalizeH="0" baseline="0" noProof="0" dirty="0">
                <a:ln>
                  <a:noFill/>
                </a:ln>
                <a:solidFill>
                  <a:prstClr val="black"/>
                </a:solidFill>
                <a:effectLst/>
                <a:uLnTx/>
                <a:uFillTx/>
                <a:latin typeface="Calibri" panose="020F0502020204030204"/>
                <a:ea typeface="+mn-ea"/>
                <a:cs typeface="+mn-cs"/>
              </a:rPr>
              <a:t> Why having an automated ETL process is required</a:t>
            </a:r>
            <a:br>
              <a:rPr lang="en-US" sz="2700" b="1" dirty="0"/>
            </a:br>
            <a:br>
              <a:rPr lang="en-US" sz="2600" dirty="0"/>
            </a:br>
            <a:endParaRPr lang="en-US" sz="2600" dirty="0"/>
          </a:p>
        </p:txBody>
      </p:sp>
      <p:sp>
        <p:nvSpPr>
          <p:cNvPr id="6" name="Content Placeholder 5">
            <a:extLst>
              <a:ext uri="{FF2B5EF4-FFF2-40B4-BE49-F238E27FC236}">
                <a16:creationId xmlns:a16="http://schemas.microsoft.com/office/drawing/2014/main" id="{46F55B5D-8FEA-A8C3-36EB-367451EF3D10}"/>
              </a:ext>
            </a:extLst>
          </p:cNvPr>
          <p:cNvSpPr>
            <a:spLocks noGrp="1"/>
          </p:cNvSpPr>
          <p:nvPr>
            <p:ph idx="1"/>
          </p:nvPr>
        </p:nvSpPr>
        <p:spPr>
          <a:xfrm>
            <a:off x="731521" y="1292451"/>
            <a:ext cx="10515600" cy="4983315"/>
          </a:xfrm>
        </p:spPr>
        <p:txBody>
          <a:bodyPr>
            <a:normAutofit/>
          </a:bodyPr>
          <a:lstStyle/>
          <a:p>
            <a:pPr marL="0" indent="0">
              <a:buNone/>
            </a:pPr>
            <a:r>
              <a:rPr lang="en-US" b="0" i="0" dirty="0">
                <a:solidFill>
                  <a:schemeClr val="accent2">
                    <a:lumMod val="75000"/>
                  </a:schemeClr>
                </a:solidFill>
                <a:effectLst/>
                <a:latin typeface="+mj-lt"/>
              </a:rPr>
              <a:t>ETL</a:t>
            </a:r>
            <a:r>
              <a:rPr lang="en-US" b="0" i="0" dirty="0">
                <a:solidFill>
                  <a:schemeClr val="tx2">
                    <a:lumMod val="50000"/>
                  </a:schemeClr>
                </a:solidFill>
                <a:effectLst/>
                <a:latin typeface="+mj-lt"/>
              </a:rPr>
              <a:t> stands for </a:t>
            </a:r>
            <a:r>
              <a:rPr lang="en-US" b="0" i="0" dirty="0">
                <a:solidFill>
                  <a:schemeClr val="accent2">
                    <a:lumMod val="75000"/>
                  </a:schemeClr>
                </a:solidFill>
                <a:effectLst/>
                <a:latin typeface="+mj-lt"/>
              </a:rPr>
              <a:t>E</a:t>
            </a:r>
            <a:r>
              <a:rPr lang="en-US" b="0" i="0" dirty="0">
                <a:solidFill>
                  <a:schemeClr val="tx2">
                    <a:lumMod val="50000"/>
                  </a:schemeClr>
                </a:solidFill>
                <a:effectLst/>
                <a:latin typeface="+mj-lt"/>
              </a:rPr>
              <a:t>xtract, </a:t>
            </a:r>
            <a:r>
              <a:rPr lang="en-US" b="0" i="0" dirty="0">
                <a:solidFill>
                  <a:schemeClr val="accent2">
                    <a:lumMod val="75000"/>
                  </a:schemeClr>
                </a:solidFill>
                <a:effectLst/>
                <a:latin typeface="+mj-lt"/>
              </a:rPr>
              <a:t>T</a:t>
            </a:r>
            <a:r>
              <a:rPr lang="en-US" b="0" i="0" dirty="0">
                <a:solidFill>
                  <a:schemeClr val="tx2">
                    <a:lumMod val="50000"/>
                  </a:schemeClr>
                </a:solidFill>
                <a:effectLst/>
                <a:latin typeface="+mj-lt"/>
              </a:rPr>
              <a:t>ransform, </a:t>
            </a:r>
            <a:r>
              <a:rPr lang="en-US" b="0" i="0" dirty="0">
                <a:solidFill>
                  <a:schemeClr val="accent2">
                    <a:lumMod val="75000"/>
                  </a:schemeClr>
                </a:solidFill>
                <a:effectLst/>
                <a:latin typeface="+mj-lt"/>
              </a:rPr>
              <a:t>L</a:t>
            </a:r>
            <a:r>
              <a:rPr lang="en-US" b="0" i="0" dirty="0">
                <a:solidFill>
                  <a:schemeClr val="tx2">
                    <a:lumMod val="50000"/>
                  </a:schemeClr>
                </a:solidFill>
                <a:effectLst/>
                <a:latin typeface="+mj-lt"/>
              </a:rPr>
              <a:t>oad, which is a process used in data integration and data warehousing to move data from source systems to a target data store, such as a data warehouse.</a:t>
            </a:r>
          </a:p>
          <a:p>
            <a:pPr marL="0" indent="0">
              <a:buNone/>
            </a:pPr>
            <a:endParaRPr lang="en-US" b="0" i="0" dirty="0">
              <a:solidFill>
                <a:schemeClr val="tx2">
                  <a:lumMod val="50000"/>
                </a:schemeClr>
              </a:solidFill>
              <a:effectLst/>
              <a:latin typeface="+mj-lt"/>
            </a:endParaRPr>
          </a:p>
          <a:p>
            <a:pPr marL="0" indent="0">
              <a:buNone/>
            </a:pPr>
            <a:r>
              <a:rPr lang="en-US" b="1" dirty="0">
                <a:solidFill>
                  <a:schemeClr val="tx2">
                    <a:lumMod val="50000"/>
                  </a:schemeClr>
                </a:solidFill>
                <a:latin typeface="+mj-lt"/>
              </a:rPr>
              <a:t>AI-based Automated ETL:</a:t>
            </a:r>
          </a:p>
          <a:p>
            <a:r>
              <a:rPr lang="en-US" b="1" dirty="0">
                <a:solidFill>
                  <a:schemeClr val="accent2">
                    <a:lumMod val="75000"/>
                  </a:schemeClr>
                </a:solidFill>
                <a:latin typeface="+mj-lt"/>
              </a:rPr>
              <a:t>Efficiency:</a:t>
            </a:r>
            <a:r>
              <a:rPr lang="en-US" dirty="0">
                <a:solidFill>
                  <a:schemeClr val="tx2">
                    <a:lumMod val="50000"/>
                  </a:schemeClr>
                </a:solidFill>
                <a:latin typeface="+mj-lt"/>
              </a:rPr>
              <a:t> </a:t>
            </a:r>
            <a:r>
              <a:rPr lang="en-US" sz="2000" dirty="0">
                <a:solidFill>
                  <a:schemeClr val="bg2">
                    <a:lumMod val="50000"/>
                  </a:schemeClr>
                </a:solidFill>
              </a:rPr>
              <a:t>by automating repetitive and rule-based tasks </a:t>
            </a:r>
            <a:endParaRPr lang="en-US" sz="1900" dirty="0">
              <a:solidFill>
                <a:schemeClr val="bg2">
                  <a:lumMod val="50000"/>
                </a:schemeClr>
              </a:solidFill>
            </a:endParaRPr>
          </a:p>
          <a:p>
            <a:r>
              <a:rPr lang="en-CA" b="1" i="0" dirty="0">
                <a:solidFill>
                  <a:schemeClr val="accent2">
                    <a:lumMod val="75000"/>
                  </a:schemeClr>
                </a:solidFill>
                <a:effectLst/>
                <a:latin typeface="+mj-lt"/>
              </a:rPr>
              <a:t>Accuracy:</a:t>
            </a:r>
            <a:r>
              <a:rPr lang="en-CA" b="0" i="0" dirty="0">
                <a:solidFill>
                  <a:schemeClr val="tx2">
                    <a:lumMod val="50000"/>
                  </a:schemeClr>
                </a:solidFill>
                <a:effectLst/>
                <a:latin typeface="+mj-lt"/>
              </a:rPr>
              <a:t> </a:t>
            </a:r>
            <a:r>
              <a:rPr lang="en-CA" sz="2000" dirty="0">
                <a:solidFill>
                  <a:schemeClr val="bg2">
                    <a:lumMod val="50000"/>
                  </a:schemeClr>
                </a:solidFill>
              </a:rPr>
              <a:t>minimize the possible human risk </a:t>
            </a:r>
          </a:p>
          <a:p>
            <a:r>
              <a:rPr lang="en-US" b="1" dirty="0">
                <a:solidFill>
                  <a:schemeClr val="accent2">
                    <a:lumMod val="75000"/>
                  </a:schemeClr>
                </a:solidFill>
                <a:latin typeface="+mj-lt"/>
              </a:rPr>
              <a:t>Scalability:</a:t>
            </a:r>
            <a:r>
              <a:rPr lang="en-US" dirty="0">
                <a:solidFill>
                  <a:schemeClr val="tx2">
                    <a:lumMod val="50000"/>
                  </a:schemeClr>
                </a:solidFill>
                <a:latin typeface="+mj-lt"/>
              </a:rPr>
              <a:t> </a:t>
            </a:r>
            <a:r>
              <a:rPr lang="en-US" sz="2000" dirty="0">
                <a:solidFill>
                  <a:schemeClr val="bg2">
                    <a:lumMod val="50000"/>
                  </a:schemeClr>
                </a:solidFill>
              </a:rPr>
              <a:t>AI-based ETL tools can scale easily to handle large datasets</a:t>
            </a:r>
          </a:p>
          <a:p>
            <a:r>
              <a:rPr lang="en-US" b="1" dirty="0">
                <a:solidFill>
                  <a:schemeClr val="accent2">
                    <a:lumMod val="75000"/>
                  </a:schemeClr>
                </a:solidFill>
                <a:latin typeface="+mj-lt"/>
              </a:rPr>
              <a:t>Real-time Processing: </a:t>
            </a:r>
            <a:r>
              <a:rPr lang="en-US" sz="2000" dirty="0">
                <a:solidFill>
                  <a:schemeClr val="bg2">
                    <a:lumMod val="50000"/>
                  </a:schemeClr>
                </a:solidFill>
              </a:rPr>
              <a:t>AI-based ETL can be easily adapt with Data drift and ensures that the data pipeline is always up to date</a:t>
            </a:r>
          </a:p>
        </p:txBody>
      </p:sp>
      <p:pic>
        <p:nvPicPr>
          <p:cNvPr id="8" name="Picture 7" descr="A logo of a server&#10;&#10;Description automatically generated with medium confidence">
            <a:extLst>
              <a:ext uri="{FF2B5EF4-FFF2-40B4-BE49-F238E27FC236}">
                <a16:creationId xmlns:a16="http://schemas.microsoft.com/office/drawing/2014/main" id="{6128E00D-D338-9E66-A2CB-DEF585268D0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17375" y="2081348"/>
            <a:ext cx="2564709" cy="2564709"/>
          </a:xfrm>
          <a:prstGeom prst="rect">
            <a:avLst/>
          </a:prstGeom>
        </p:spPr>
      </p:pic>
      <p:pic>
        <p:nvPicPr>
          <p:cNvPr id="10" name="Graphic 9" descr="Artificial Intelligence outline">
            <a:extLst>
              <a:ext uri="{FF2B5EF4-FFF2-40B4-BE49-F238E27FC236}">
                <a16:creationId xmlns:a16="http://schemas.microsoft.com/office/drawing/2014/main" id="{3BA04A0A-2B5C-CEEE-4847-198B93BD47F7}"/>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 y="2854180"/>
            <a:ext cx="914400" cy="914400"/>
          </a:xfrm>
          <a:prstGeom prst="rect">
            <a:avLst/>
          </a:prstGeom>
        </p:spPr>
      </p:pic>
    </p:spTree>
    <p:extLst>
      <p:ext uri="{BB962C8B-B14F-4D97-AF65-F5344CB8AC3E}">
        <p14:creationId xmlns:p14="http://schemas.microsoft.com/office/powerpoint/2010/main" val="41455969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E18F6E8B-15ED-43C7-94BA-91549A651C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15" name="Group 14">
            <a:extLst>
              <a:ext uri="{FF2B5EF4-FFF2-40B4-BE49-F238E27FC236}">
                <a16:creationId xmlns:a16="http://schemas.microsoft.com/office/drawing/2014/main" id="{032D8612-31EB-44CF-A1D0-14FD4C7054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048031"/>
            <a:ext cx="731521" cy="673460"/>
            <a:chOff x="3940602" y="308034"/>
            <a:chExt cx="2116791" cy="3428999"/>
          </a:xfrm>
          <a:solidFill>
            <a:schemeClr val="accent4"/>
          </a:solidFill>
        </p:grpSpPr>
        <p:sp>
          <p:nvSpPr>
            <p:cNvPr id="16" name="Rectangle 15">
              <a:extLst>
                <a:ext uri="{FF2B5EF4-FFF2-40B4-BE49-F238E27FC236}">
                  <a16:creationId xmlns:a16="http://schemas.microsoft.com/office/drawing/2014/main" id="{F19A4A0F-1B59-4DB0-9764-D10936E98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7" name="Rectangle 16">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Rectangle 17">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20" name="Rectangle 19">
            <a:extLst>
              <a:ext uri="{FF2B5EF4-FFF2-40B4-BE49-F238E27FC236}">
                <a16:creationId xmlns:a16="http://schemas.microsoft.com/office/drawing/2014/main" id="{B81933D1-5615-42C7-9C0B-4EB7105CCE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2" name="Rectangle 21">
            <a:extLst>
              <a:ext uri="{FF2B5EF4-FFF2-40B4-BE49-F238E27FC236}">
                <a16:creationId xmlns:a16="http://schemas.microsoft.com/office/drawing/2014/main" id="{B089A89A-1E9C-4761-9DFF-53C275FBF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0" y="257770"/>
            <a:ext cx="4837176" cy="297996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4" name="Rectangle 23">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0" y="3462252"/>
            <a:ext cx="4837176" cy="297996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 name="Content Placeholder 2">
            <a:extLst>
              <a:ext uri="{FF2B5EF4-FFF2-40B4-BE49-F238E27FC236}">
                <a16:creationId xmlns:a16="http://schemas.microsoft.com/office/drawing/2014/main" id="{939DAC63-C769-4CDB-8875-ACDCAAF810B7}"/>
              </a:ext>
            </a:extLst>
          </p:cNvPr>
          <p:cNvSpPr txBox="1">
            <a:spLocks/>
          </p:cNvSpPr>
          <p:nvPr/>
        </p:nvSpPr>
        <p:spPr>
          <a:xfrm>
            <a:off x="1017920" y="1506235"/>
            <a:ext cx="8236439" cy="41819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CA" sz="2000" b="0" i="0" u="none" strike="noStrike" kern="1200" cap="none" spc="0" normalizeH="0" baseline="0" noProof="0" dirty="0">
              <a:ln>
                <a:noFill/>
              </a:ln>
              <a:solidFill>
                <a:prstClr val="black"/>
              </a:solidFill>
              <a:effectLst/>
              <a:uLnTx/>
              <a:uFillTx/>
              <a:latin typeface="Calibri Light" panose="020F0302020204030204"/>
              <a:ea typeface="+mn-ea"/>
              <a:cs typeface="+mn-cs"/>
            </a:endParaRPr>
          </a:p>
        </p:txBody>
      </p:sp>
      <p:pic>
        <p:nvPicPr>
          <p:cNvPr id="25" name="Picture 24">
            <a:extLst>
              <a:ext uri="{FF2B5EF4-FFF2-40B4-BE49-F238E27FC236}">
                <a16:creationId xmlns:a16="http://schemas.microsoft.com/office/drawing/2014/main" id="{5FF3DCC6-2EBF-4A85-BB8C-995E952BDF68}"/>
              </a:ext>
            </a:extLst>
          </p:cNvPr>
          <p:cNvPicPr>
            <a:picLocks noChangeAspect="1"/>
          </p:cNvPicPr>
          <p:nvPr/>
        </p:nvPicPr>
        <p:blipFill>
          <a:blip r:embed="rId2">
            <a:alphaModFix amt="78000"/>
          </a:blip>
          <a:stretch>
            <a:fillRect/>
          </a:stretch>
        </p:blipFill>
        <p:spPr>
          <a:xfrm>
            <a:off x="-104509" y="-197100"/>
            <a:ext cx="10906689" cy="1310754"/>
          </a:xfrm>
          <a:prstGeom prst="rect">
            <a:avLst/>
          </a:prstGeom>
        </p:spPr>
      </p:pic>
      <p:sp>
        <p:nvSpPr>
          <p:cNvPr id="2" name="Title 1">
            <a:extLst>
              <a:ext uri="{FF2B5EF4-FFF2-40B4-BE49-F238E27FC236}">
                <a16:creationId xmlns:a16="http://schemas.microsoft.com/office/drawing/2014/main" id="{F6B411DA-6980-4713-9AC0-05F7F33BE2B0}"/>
              </a:ext>
            </a:extLst>
          </p:cNvPr>
          <p:cNvSpPr>
            <a:spLocks noGrp="1"/>
          </p:cNvSpPr>
          <p:nvPr>
            <p:ph type="title"/>
          </p:nvPr>
        </p:nvSpPr>
        <p:spPr>
          <a:xfrm>
            <a:off x="354090" y="178797"/>
            <a:ext cx="8774143" cy="1368716"/>
          </a:xfrm>
        </p:spPr>
        <p:txBody>
          <a:bodyPr vert="horz" lIns="91440" tIns="45720" rIns="91440" bIns="45720" rtlCol="0" anchor="t">
            <a:normAutofit fontScale="90000"/>
          </a:bodyPr>
          <a:lstStyle/>
          <a:p>
            <a:r>
              <a:rPr lang="en-US" sz="2800" b="1" dirty="0">
                <a:solidFill>
                  <a:prstClr val="black"/>
                </a:solidFill>
                <a:latin typeface="Calibri" panose="020F0502020204030204"/>
                <a:ea typeface="+mn-ea"/>
                <a:cs typeface="+mn-cs"/>
              </a:rPr>
              <a:t>Possible Solution </a:t>
            </a:r>
            <a:r>
              <a:rPr kumimoji="0" lang="en-US" sz="2800" b="1" i="0" u="none" strike="noStrike" kern="1200" cap="none" spc="0" normalizeH="0" baseline="0" noProof="0" dirty="0">
                <a:ln>
                  <a:noFill/>
                </a:ln>
                <a:solidFill>
                  <a:prstClr val="black"/>
                </a:solidFill>
                <a:effectLst/>
                <a:uLnTx/>
                <a:uFillTx/>
                <a:latin typeface="Calibri" panose="020F0502020204030204"/>
                <a:ea typeface="+mn-ea"/>
                <a:cs typeface="+mn-cs"/>
              </a:rPr>
              <a:t>:</a:t>
            </a:r>
            <a:br>
              <a:rPr kumimoji="0" lang="en-US" sz="2800" b="1" i="0" u="none" strike="noStrike" kern="1200" cap="none" spc="0" normalizeH="0" baseline="0" noProof="0" dirty="0">
                <a:ln>
                  <a:noFill/>
                </a:ln>
                <a:solidFill>
                  <a:prstClr val="black"/>
                </a:solidFill>
                <a:effectLst/>
                <a:uLnTx/>
                <a:uFillTx/>
                <a:latin typeface="Calibri" panose="020F0502020204030204"/>
                <a:ea typeface="+mn-ea"/>
                <a:cs typeface="+mn-cs"/>
              </a:rPr>
            </a:br>
            <a:r>
              <a:rPr kumimoji="0" lang="en-US" sz="2800" b="1" i="0" u="none" strike="noStrike" kern="1200" cap="none" spc="0" normalizeH="0" baseline="0" noProof="0" dirty="0">
                <a:ln>
                  <a:noFill/>
                </a:ln>
                <a:solidFill>
                  <a:prstClr val="black"/>
                </a:solidFill>
                <a:effectLst/>
                <a:uLnTx/>
                <a:uFillTx/>
                <a:latin typeface="Calibri" panose="020F0502020204030204"/>
                <a:ea typeface="+mn-ea"/>
                <a:cs typeface="+mn-cs"/>
              </a:rPr>
              <a:t> How to implement an AI-Based ETL pipeline</a:t>
            </a:r>
            <a:br>
              <a:rPr lang="en-US" sz="2700" b="1" dirty="0"/>
            </a:br>
            <a:br>
              <a:rPr lang="en-US" sz="2600" dirty="0"/>
            </a:br>
            <a:endParaRPr lang="en-US" sz="2600" dirty="0"/>
          </a:p>
        </p:txBody>
      </p:sp>
      <p:sp>
        <p:nvSpPr>
          <p:cNvPr id="6" name="Content Placeholder 5">
            <a:extLst>
              <a:ext uri="{FF2B5EF4-FFF2-40B4-BE49-F238E27FC236}">
                <a16:creationId xmlns:a16="http://schemas.microsoft.com/office/drawing/2014/main" id="{46F55B5D-8FEA-A8C3-36EB-367451EF3D10}"/>
              </a:ext>
            </a:extLst>
          </p:cNvPr>
          <p:cNvSpPr>
            <a:spLocks noGrp="1"/>
          </p:cNvSpPr>
          <p:nvPr>
            <p:ph idx="1"/>
          </p:nvPr>
        </p:nvSpPr>
        <p:spPr>
          <a:xfrm>
            <a:off x="496824" y="1292451"/>
            <a:ext cx="10357860" cy="5743711"/>
          </a:xfrm>
        </p:spPr>
        <p:txBody>
          <a:bodyPr>
            <a:normAutofit fontScale="92500" lnSpcReduction="10000"/>
          </a:bodyPr>
          <a:lstStyle/>
          <a:p>
            <a:pPr algn="justLow"/>
            <a:r>
              <a:rPr lang="en-US" sz="2000" b="1" dirty="0"/>
              <a:t>Hybrid Machine Learning with Customized NER: </a:t>
            </a:r>
            <a:r>
              <a:rPr lang="en-US" sz="2000" dirty="0">
                <a:solidFill>
                  <a:schemeClr val="bg2">
                    <a:lumMod val="50000"/>
                  </a:schemeClr>
                </a:solidFill>
              </a:rPr>
              <a:t>Utilizes hybrid machine learning techniques by combining customized Named Entity Recognition (NER) for data extraction and transformation.</a:t>
            </a:r>
            <a:br>
              <a:rPr lang="en-US" sz="2000" dirty="0">
                <a:solidFill>
                  <a:schemeClr val="bg2">
                    <a:lumMod val="50000"/>
                  </a:schemeClr>
                </a:solidFill>
              </a:rPr>
            </a:br>
            <a:endParaRPr lang="en-US" sz="1100" dirty="0">
              <a:solidFill>
                <a:schemeClr val="bg2">
                  <a:lumMod val="50000"/>
                </a:schemeClr>
              </a:solidFill>
            </a:endParaRPr>
          </a:p>
          <a:p>
            <a:pPr algn="just"/>
            <a:r>
              <a:rPr lang="en-US" sz="2000" b="1" dirty="0"/>
              <a:t>Columns and Data Type Forecasting using Deep Learning</a:t>
            </a:r>
            <a:r>
              <a:rPr lang="en-US" sz="2000" b="1" dirty="0">
                <a:solidFill>
                  <a:schemeClr val="accent1"/>
                </a:solidFill>
              </a:rPr>
              <a:t>: </a:t>
            </a:r>
            <a:r>
              <a:rPr lang="en-US" sz="2100" dirty="0">
                <a:solidFill>
                  <a:schemeClr val="bg2">
                    <a:lumMod val="50000"/>
                  </a:schemeClr>
                </a:solidFill>
              </a:rPr>
              <a:t>Employs deep learning models to predict and classify columns and data types within the data, facilitating accurate transformations</a:t>
            </a:r>
            <a:r>
              <a:rPr lang="en-US" sz="2000" dirty="0">
                <a:solidFill>
                  <a:schemeClr val="accent1"/>
                </a:solidFill>
              </a:rPr>
              <a:t>.</a:t>
            </a:r>
            <a:br>
              <a:rPr lang="en-US" sz="2000" dirty="0">
                <a:solidFill>
                  <a:schemeClr val="accent1"/>
                </a:solidFill>
              </a:rPr>
            </a:br>
            <a:br>
              <a:rPr lang="en-US" sz="2000" dirty="0">
                <a:solidFill>
                  <a:schemeClr val="accent1"/>
                </a:solidFill>
              </a:rPr>
            </a:br>
            <a:endParaRPr lang="en-US" sz="1050" dirty="0">
              <a:solidFill>
                <a:schemeClr val="accent1"/>
              </a:solidFill>
            </a:endParaRPr>
          </a:p>
          <a:p>
            <a:pPr algn="justLow"/>
            <a:r>
              <a:rPr lang="en-US" sz="2000" b="1" dirty="0"/>
              <a:t>Data Lineage Connection using Network Graph</a:t>
            </a:r>
            <a:r>
              <a:rPr lang="en-US" sz="2000" b="1" dirty="0">
                <a:solidFill>
                  <a:schemeClr val="accent1"/>
                </a:solidFill>
              </a:rPr>
              <a:t>: </a:t>
            </a:r>
            <a:r>
              <a:rPr lang="en-US" sz="2100" dirty="0">
                <a:solidFill>
                  <a:schemeClr val="bg2">
                    <a:lumMod val="50000"/>
                  </a:schemeClr>
                </a:solidFill>
              </a:rPr>
              <a:t>Creates a network graph representation of data lineage to track and visualize the flow of data, aiding in ETL process understanding.</a:t>
            </a:r>
          </a:p>
          <a:p>
            <a:pPr algn="justLow"/>
            <a:endParaRPr lang="en-US" sz="2000" dirty="0">
              <a:solidFill>
                <a:schemeClr val="accent1"/>
              </a:solidFill>
            </a:endParaRPr>
          </a:p>
          <a:p>
            <a:pPr algn="justLow"/>
            <a:r>
              <a:rPr lang="en-US" sz="2000" b="1" dirty="0"/>
              <a:t>Fine-tuning Local LLMs (e.g., T5, LLAMA, BERT, Roberta): </a:t>
            </a:r>
            <a:r>
              <a:rPr lang="en-US" sz="2100" dirty="0">
                <a:solidFill>
                  <a:schemeClr val="bg2">
                    <a:lumMod val="50000"/>
                  </a:schemeClr>
                </a:solidFill>
              </a:rPr>
              <a:t>Fine-tunes local language models on specific ETL tasks and data to improve their performance and relevance.</a:t>
            </a:r>
          </a:p>
          <a:p>
            <a:pPr algn="justLow"/>
            <a:endParaRPr lang="en-US" sz="2000" dirty="0">
              <a:solidFill>
                <a:schemeClr val="accent1"/>
              </a:solidFill>
            </a:endParaRPr>
          </a:p>
          <a:p>
            <a:pPr algn="justLow"/>
            <a:r>
              <a:rPr lang="en-US" sz="2000" b="1" dirty="0"/>
              <a:t>Using Pre-trained Models like GPT-3 or GPT-4</a:t>
            </a:r>
            <a:r>
              <a:rPr lang="en-US" sz="2000" dirty="0">
                <a:solidFill>
                  <a:schemeClr val="accent1"/>
                </a:solidFill>
              </a:rPr>
              <a:t>: </a:t>
            </a:r>
            <a:r>
              <a:rPr lang="en-US" sz="2000" dirty="0">
                <a:solidFill>
                  <a:schemeClr val="accent2">
                    <a:lumMod val="75000"/>
                  </a:schemeClr>
                </a:solidFill>
              </a:rPr>
              <a:t>Incorporates pre-trained models like GPT-3 or GPT-4 to automate and enhance the ETL process with natural language understanding and generation capabilities.</a:t>
            </a:r>
          </a:p>
          <a:p>
            <a:pPr algn="justLow"/>
            <a:endParaRPr lang="en-US" sz="800" dirty="0">
              <a:solidFill>
                <a:schemeClr val="accent1"/>
              </a:solidFill>
            </a:endParaRPr>
          </a:p>
          <a:p>
            <a:pPr algn="justLow"/>
            <a:r>
              <a:rPr lang="en-US" sz="2000" b="1" dirty="0"/>
              <a:t>Hybrid Model Combining GPT-3, Local LLM, and Document Classifier</a:t>
            </a:r>
            <a:r>
              <a:rPr lang="en-US" sz="2000" dirty="0">
                <a:solidFill>
                  <a:schemeClr val="accent1"/>
                </a:solidFill>
              </a:rPr>
              <a:t>: </a:t>
            </a:r>
            <a:r>
              <a:rPr lang="en-US" sz="2100" dirty="0">
                <a:solidFill>
                  <a:schemeClr val="bg2">
                    <a:lumMod val="50000"/>
                  </a:schemeClr>
                </a:solidFill>
              </a:rPr>
              <a:t>Combines a hybrid model incorporating GPT-3 for context, local language models for task-specific understanding, and a document classifier to categorize data for efficient ETL operations.</a:t>
            </a:r>
          </a:p>
        </p:txBody>
      </p:sp>
      <p:sp>
        <p:nvSpPr>
          <p:cNvPr id="3" name="Rectangle: Rounded Corners 2">
            <a:extLst>
              <a:ext uri="{FF2B5EF4-FFF2-40B4-BE49-F238E27FC236}">
                <a16:creationId xmlns:a16="http://schemas.microsoft.com/office/drawing/2014/main" id="{4C2777D2-2D92-D978-54EB-7B160C9C16FE}"/>
              </a:ext>
            </a:extLst>
          </p:cNvPr>
          <p:cNvSpPr/>
          <p:nvPr/>
        </p:nvSpPr>
        <p:spPr>
          <a:xfrm>
            <a:off x="447776" y="4751859"/>
            <a:ext cx="11008634" cy="904009"/>
          </a:xfrm>
          <a:prstGeom prst="round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just"/>
            <a:endParaRPr lang="en-CA" dirty="0">
              <a:solidFill>
                <a:schemeClr val="bg2">
                  <a:lumMod val="50000"/>
                </a:schemeClr>
              </a:solidFill>
            </a:endParaRPr>
          </a:p>
        </p:txBody>
      </p:sp>
    </p:spTree>
    <p:extLst>
      <p:ext uri="{BB962C8B-B14F-4D97-AF65-F5344CB8AC3E}">
        <p14:creationId xmlns:p14="http://schemas.microsoft.com/office/powerpoint/2010/main" val="14721065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E18F6E8B-15ED-43C7-94BA-91549A651C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15" name="Group 14">
            <a:extLst>
              <a:ext uri="{FF2B5EF4-FFF2-40B4-BE49-F238E27FC236}">
                <a16:creationId xmlns:a16="http://schemas.microsoft.com/office/drawing/2014/main" id="{032D8612-31EB-44CF-A1D0-14FD4C7054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048031"/>
            <a:ext cx="731521" cy="673460"/>
            <a:chOff x="3940602" y="308034"/>
            <a:chExt cx="2116791" cy="3428999"/>
          </a:xfrm>
          <a:solidFill>
            <a:schemeClr val="accent4"/>
          </a:solidFill>
        </p:grpSpPr>
        <p:sp>
          <p:nvSpPr>
            <p:cNvPr id="16" name="Rectangle 15">
              <a:extLst>
                <a:ext uri="{FF2B5EF4-FFF2-40B4-BE49-F238E27FC236}">
                  <a16:creationId xmlns:a16="http://schemas.microsoft.com/office/drawing/2014/main" id="{F19A4A0F-1B59-4DB0-9764-D10936E98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7" name="Rectangle 16">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Rectangle 17">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20" name="Rectangle 19">
            <a:extLst>
              <a:ext uri="{FF2B5EF4-FFF2-40B4-BE49-F238E27FC236}">
                <a16:creationId xmlns:a16="http://schemas.microsoft.com/office/drawing/2014/main" id="{B81933D1-5615-42C7-9C0B-4EB7105CCE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2" name="Rectangle 21">
            <a:extLst>
              <a:ext uri="{FF2B5EF4-FFF2-40B4-BE49-F238E27FC236}">
                <a16:creationId xmlns:a16="http://schemas.microsoft.com/office/drawing/2014/main" id="{B089A89A-1E9C-4761-9DFF-53C275FBF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0" y="257770"/>
            <a:ext cx="4837176" cy="297996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4" name="Rectangle 23">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0" y="3462252"/>
            <a:ext cx="4837176" cy="297996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 name="Content Placeholder 2">
            <a:extLst>
              <a:ext uri="{FF2B5EF4-FFF2-40B4-BE49-F238E27FC236}">
                <a16:creationId xmlns:a16="http://schemas.microsoft.com/office/drawing/2014/main" id="{939DAC63-C769-4CDB-8875-ACDCAAF810B7}"/>
              </a:ext>
            </a:extLst>
          </p:cNvPr>
          <p:cNvSpPr txBox="1">
            <a:spLocks/>
          </p:cNvSpPr>
          <p:nvPr/>
        </p:nvSpPr>
        <p:spPr>
          <a:xfrm>
            <a:off x="1017920" y="1506235"/>
            <a:ext cx="8236439" cy="41819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CA" sz="2000" b="0" i="0" u="none" strike="noStrike" kern="1200" cap="none" spc="0" normalizeH="0" baseline="0" noProof="0" dirty="0">
              <a:ln>
                <a:noFill/>
              </a:ln>
              <a:solidFill>
                <a:prstClr val="black"/>
              </a:solidFill>
              <a:effectLst/>
              <a:uLnTx/>
              <a:uFillTx/>
              <a:latin typeface="Calibri Light" panose="020F0302020204030204"/>
              <a:ea typeface="+mn-ea"/>
              <a:cs typeface="+mn-cs"/>
            </a:endParaRPr>
          </a:p>
        </p:txBody>
      </p:sp>
      <p:pic>
        <p:nvPicPr>
          <p:cNvPr id="25" name="Picture 24">
            <a:extLst>
              <a:ext uri="{FF2B5EF4-FFF2-40B4-BE49-F238E27FC236}">
                <a16:creationId xmlns:a16="http://schemas.microsoft.com/office/drawing/2014/main" id="{5FF3DCC6-2EBF-4A85-BB8C-995E952BDF68}"/>
              </a:ext>
            </a:extLst>
          </p:cNvPr>
          <p:cNvPicPr>
            <a:picLocks noChangeAspect="1"/>
          </p:cNvPicPr>
          <p:nvPr/>
        </p:nvPicPr>
        <p:blipFill>
          <a:blip r:embed="rId2">
            <a:alphaModFix amt="78000"/>
          </a:blip>
          <a:stretch>
            <a:fillRect/>
          </a:stretch>
        </p:blipFill>
        <p:spPr>
          <a:xfrm>
            <a:off x="-104509" y="-197100"/>
            <a:ext cx="10906689" cy="1310754"/>
          </a:xfrm>
          <a:prstGeom prst="rect">
            <a:avLst/>
          </a:prstGeom>
        </p:spPr>
      </p:pic>
      <p:sp>
        <p:nvSpPr>
          <p:cNvPr id="2" name="Title 1">
            <a:extLst>
              <a:ext uri="{FF2B5EF4-FFF2-40B4-BE49-F238E27FC236}">
                <a16:creationId xmlns:a16="http://schemas.microsoft.com/office/drawing/2014/main" id="{F6B411DA-6980-4713-9AC0-05F7F33BE2B0}"/>
              </a:ext>
            </a:extLst>
          </p:cNvPr>
          <p:cNvSpPr>
            <a:spLocks noGrp="1"/>
          </p:cNvSpPr>
          <p:nvPr>
            <p:ph type="title"/>
          </p:nvPr>
        </p:nvSpPr>
        <p:spPr>
          <a:xfrm>
            <a:off x="354090" y="178797"/>
            <a:ext cx="9970710" cy="1368716"/>
          </a:xfrm>
        </p:spPr>
        <p:txBody>
          <a:bodyPr vert="horz" lIns="91440" tIns="45720" rIns="91440" bIns="45720" rtlCol="0" anchor="t">
            <a:normAutofit fontScale="90000"/>
          </a:bodyPr>
          <a:lstStyle/>
          <a:p>
            <a:r>
              <a:rPr kumimoji="0" lang="en-US" sz="2800" b="1" i="0" u="none" strike="noStrike" kern="1200" cap="none" spc="0" normalizeH="0" baseline="0" noProof="0" dirty="0">
                <a:ln>
                  <a:noFill/>
                </a:ln>
                <a:solidFill>
                  <a:srgbClr val="0E101A"/>
                </a:solidFill>
                <a:effectLst/>
                <a:uLnTx/>
                <a:uFillTx/>
                <a:latin typeface="Calibri" panose="020F0502020204030204"/>
                <a:ea typeface="+mn-ea"/>
                <a:cs typeface="+mn-cs"/>
              </a:rPr>
              <a:t>Implementation:  </a:t>
            </a:r>
            <a:r>
              <a:rPr kumimoji="0" lang="en-US" sz="2800" b="0" i="0" u="none" strike="noStrike" kern="1200" cap="none" spc="0" normalizeH="0" baseline="0" noProof="0" dirty="0">
                <a:ln>
                  <a:noFill/>
                </a:ln>
                <a:solidFill>
                  <a:srgbClr val="0E101A"/>
                </a:solidFill>
                <a:effectLst/>
                <a:uLnTx/>
                <a:uFillTx/>
                <a:latin typeface="Calibri" panose="020F0502020204030204"/>
                <a:ea typeface="+mn-ea"/>
                <a:cs typeface="+mn-cs"/>
              </a:rPr>
              <a:t>Implementing a POC using Open-AI ( GPT 3.5 ) </a:t>
            </a:r>
            <a:br>
              <a:rPr kumimoji="0" lang="en-US" sz="2800" b="0" i="0" u="none" strike="noStrike" kern="1200" cap="none" spc="0" normalizeH="0" baseline="0" noProof="0" dirty="0">
                <a:ln>
                  <a:noFill/>
                </a:ln>
                <a:solidFill>
                  <a:srgbClr val="0E101A"/>
                </a:solidFill>
                <a:effectLst/>
                <a:uLnTx/>
                <a:uFillTx/>
                <a:latin typeface="Calibri" panose="020F0502020204030204"/>
                <a:ea typeface="+mn-ea"/>
                <a:cs typeface="+mn-cs"/>
              </a:rPr>
            </a:br>
            <a:r>
              <a:rPr lang="en-US" sz="2700" dirty="0"/>
              <a:t>GPT-3.5 can learn data drift in real-time and update ETL pipelines automatically.</a:t>
            </a:r>
            <a:br>
              <a:rPr lang="en-US" sz="1600" dirty="0">
                <a:solidFill>
                  <a:schemeClr val="accent1"/>
                </a:solidFill>
              </a:rPr>
            </a:br>
            <a:br>
              <a:rPr lang="en-US" sz="2700" b="1" dirty="0"/>
            </a:br>
            <a:br>
              <a:rPr lang="en-US" sz="2600" dirty="0"/>
            </a:br>
            <a:endParaRPr lang="en-US" sz="2600" dirty="0"/>
          </a:p>
        </p:txBody>
      </p:sp>
      <p:sp>
        <p:nvSpPr>
          <p:cNvPr id="6" name="Content Placeholder 5">
            <a:extLst>
              <a:ext uri="{FF2B5EF4-FFF2-40B4-BE49-F238E27FC236}">
                <a16:creationId xmlns:a16="http://schemas.microsoft.com/office/drawing/2014/main" id="{46F55B5D-8FEA-A8C3-36EB-367451EF3D10}"/>
              </a:ext>
            </a:extLst>
          </p:cNvPr>
          <p:cNvSpPr>
            <a:spLocks noGrp="1"/>
          </p:cNvSpPr>
          <p:nvPr>
            <p:ph idx="1"/>
          </p:nvPr>
        </p:nvSpPr>
        <p:spPr>
          <a:xfrm>
            <a:off x="535665" y="1292451"/>
            <a:ext cx="10487535" cy="5565549"/>
          </a:xfrm>
        </p:spPr>
        <p:txBody>
          <a:bodyPr>
            <a:normAutofit fontScale="77500" lnSpcReduction="20000"/>
          </a:bodyPr>
          <a:lstStyle/>
          <a:p>
            <a:pPr algn="justLow"/>
            <a:r>
              <a:rPr lang="en-US" sz="2600" dirty="0">
                <a:solidFill>
                  <a:schemeClr val="bg2">
                    <a:lumMod val="50000"/>
                  </a:schemeClr>
                </a:solidFill>
              </a:rPr>
              <a:t>The essence of our demonstration lies in harnessing the capabilities of GPT-3.5, an AI model known for its ability to adapt to real-time data changes, thereby automating the ETL process. We have successfully implemented a foundational AI-driven ETL solution to showcase the untapped potential of AI in streamlining ETL workflows</a:t>
            </a:r>
            <a:r>
              <a:rPr lang="en-US" sz="2600" dirty="0">
                <a:solidFill>
                  <a:schemeClr val="tx1">
                    <a:lumMod val="85000"/>
                    <a:lumOff val="15000"/>
                  </a:schemeClr>
                </a:solidFill>
                <a:latin typeface="+mj-lt"/>
              </a:rPr>
              <a:t>.</a:t>
            </a:r>
          </a:p>
          <a:p>
            <a:pPr algn="justLow"/>
            <a:endParaRPr lang="en-US" sz="2600" dirty="0">
              <a:solidFill>
                <a:schemeClr val="accent1"/>
              </a:solidFill>
              <a:latin typeface="+mj-lt"/>
            </a:endParaRPr>
          </a:p>
          <a:p>
            <a:r>
              <a:rPr lang="en-US" sz="3800" b="1" dirty="0"/>
              <a:t>Essential Requirements:</a:t>
            </a:r>
          </a:p>
          <a:p>
            <a:r>
              <a:rPr lang="en-US" sz="2600" b="1" dirty="0">
                <a:solidFill>
                  <a:schemeClr val="accent2">
                    <a:lumMod val="75000"/>
                  </a:schemeClr>
                </a:solidFill>
                <a:latin typeface="+mj-lt"/>
              </a:rPr>
              <a:t>OpenAI API Token: </a:t>
            </a:r>
            <a:r>
              <a:rPr lang="en-US" sz="2600" dirty="0">
                <a:solidFill>
                  <a:schemeClr val="bg2">
                    <a:lumMod val="50000"/>
                  </a:schemeClr>
                </a:solidFill>
              </a:rPr>
              <a:t>This token serves as the key to connect with the OpenAI platform.</a:t>
            </a:r>
          </a:p>
          <a:p>
            <a:r>
              <a:rPr lang="en-US" sz="2600" b="1" dirty="0">
                <a:solidFill>
                  <a:schemeClr val="accent2">
                    <a:lumMod val="75000"/>
                  </a:schemeClr>
                </a:solidFill>
                <a:latin typeface="+mj-lt"/>
              </a:rPr>
              <a:t>Python 3.8+: </a:t>
            </a:r>
            <a:r>
              <a:rPr lang="en-US" sz="2600" dirty="0">
                <a:solidFill>
                  <a:schemeClr val="bg2">
                    <a:lumMod val="50000"/>
                  </a:schemeClr>
                </a:solidFill>
              </a:rPr>
              <a:t>A prerequisite for running our AI-based ETL solution.</a:t>
            </a:r>
          </a:p>
          <a:p>
            <a:r>
              <a:rPr lang="en-US" sz="2600" b="1" dirty="0">
                <a:solidFill>
                  <a:schemeClr val="accent2">
                    <a:lumMod val="75000"/>
                  </a:schemeClr>
                </a:solidFill>
                <a:latin typeface="+mj-lt"/>
              </a:rPr>
              <a:t>Flask:</a:t>
            </a:r>
            <a:r>
              <a:rPr lang="en-US" sz="2600" dirty="0">
                <a:solidFill>
                  <a:schemeClr val="accent2">
                    <a:lumMod val="75000"/>
                  </a:schemeClr>
                </a:solidFill>
                <a:latin typeface="+mj-lt"/>
              </a:rPr>
              <a:t> </a:t>
            </a:r>
            <a:r>
              <a:rPr lang="en-US" sz="2600" dirty="0">
                <a:solidFill>
                  <a:schemeClr val="bg2">
                    <a:lumMod val="50000"/>
                  </a:schemeClr>
                </a:solidFill>
              </a:rPr>
              <a:t>We have employed Flask to create a user-friendly dashboard and graphical user interface.</a:t>
            </a:r>
          </a:p>
          <a:p>
            <a:r>
              <a:rPr lang="en-US" sz="2600" b="1" dirty="0">
                <a:solidFill>
                  <a:schemeClr val="accent2">
                    <a:lumMod val="75000"/>
                  </a:schemeClr>
                </a:solidFill>
                <a:latin typeface="+mj-lt"/>
              </a:rPr>
              <a:t>Pandas, </a:t>
            </a:r>
            <a:r>
              <a:rPr lang="en-US" sz="2600" b="1" dirty="0" err="1">
                <a:solidFill>
                  <a:schemeClr val="accent2">
                    <a:lumMod val="75000"/>
                  </a:schemeClr>
                </a:solidFill>
                <a:latin typeface="+mj-lt"/>
              </a:rPr>
              <a:t>Numpy</a:t>
            </a:r>
            <a:r>
              <a:rPr lang="en-US" sz="2600" b="1" dirty="0">
                <a:solidFill>
                  <a:schemeClr val="accent2">
                    <a:lumMod val="75000"/>
                  </a:schemeClr>
                </a:solidFill>
                <a:latin typeface="+mj-lt"/>
              </a:rPr>
              <a:t>: </a:t>
            </a:r>
            <a:r>
              <a:rPr lang="en-US" sz="2600" dirty="0">
                <a:solidFill>
                  <a:schemeClr val="bg2">
                    <a:lumMod val="50000"/>
                  </a:schemeClr>
                </a:solidFill>
              </a:rPr>
              <a:t>These data manipulation libraries are instrumental for parsing and analyzing datasets.</a:t>
            </a:r>
          </a:p>
          <a:p>
            <a:r>
              <a:rPr lang="en-US" sz="2600" b="1" dirty="0">
                <a:latin typeface="+mj-lt"/>
              </a:rPr>
              <a:t>Engine and Cost Efficiency</a:t>
            </a:r>
            <a:r>
              <a:rPr lang="en-US" sz="2600" dirty="0">
                <a:solidFill>
                  <a:schemeClr val="accent1"/>
                </a:solidFill>
                <a:latin typeface="+mj-lt"/>
              </a:rPr>
              <a:t>:</a:t>
            </a:r>
          </a:p>
          <a:p>
            <a:r>
              <a:rPr lang="en-US" sz="2300" dirty="0">
                <a:solidFill>
                  <a:schemeClr val="bg2">
                    <a:lumMod val="50000"/>
                  </a:schemeClr>
                </a:solidFill>
              </a:rPr>
              <a:t>Within our project, we've chosen "text-davinci-003" as our GPT-3.5 model variant, which can effectively handle up to 4000 tokens. For our proof of concept, this variant is more than sufficient. Notably, the cost of utilizing this engine is approximately $0.002 per 1000 tokens, and this cost will be automatically computed and displayed during our live demonstration.</a:t>
            </a:r>
          </a:p>
          <a:p>
            <a:r>
              <a:rPr lang="en-US" sz="2300" dirty="0">
                <a:solidFill>
                  <a:schemeClr val="bg2">
                    <a:lumMod val="50000"/>
                  </a:schemeClr>
                </a:solidFill>
              </a:rPr>
              <a:t>By embracing the versatility and cost-effectiveness of GPT-3.5, we underscore the immense possibilities of automating the ETL process with AI.</a:t>
            </a:r>
          </a:p>
        </p:txBody>
      </p:sp>
      <p:pic>
        <p:nvPicPr>
          <p:cNvPr id="5" name="Graphic 4" descr="Arrow circle outline">
            <a:extLst>
              <a:ext uri="{FF2B5EF4-FFF2-40B4-BE49-F238E27FC236}">
                <a16:creationId xmlns:a16="http://schemas.microsoft.com/office/drawing/2014/main" id="{3E409720-C1F9-D71F-3FB6-180CCDFC22E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580826" y="1960945"/>
            <a:ext cx="1494329" cy="1494329"/>
          </a:xfrm>
          <a:prstGeom prst="rect">
            <a:avLst/>
          </a:prstGeom>
        </p:spPr>
      </p:pic>
      <p:pic>
        <p:nvPicPr>
          <p:cNvPr id="8" name="Graphic 7" descr="Lightbulb and gear with solid fill">
            <a:extLst>
              <a:ext uri="{FF2B5EF4-FFF2-40B4-BE49-F238E27FC236}">
                <a16:creationId xmlns:a16="http://schemas.microsoft.com/office/drawing/2014/main" id="{BD8927BC-543D-8C42-6435-69090C1D893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9987588" y="2323652"/>
            <a:ext cx="723451" cy="723451"/>
          </a:xfrm>
          <a:prstGeom prst="rect">
            <a:avLst/>
          </a:prstGeom>
        </p:spPr>
      </p:pic>
    </p:spTree>
    <p:extLst>
      <p:ext uri="{BB962C8B-B14F-4D97-AF65-F5344CB8AC3E}">
        <p14:creationId xmlns:p14="http://schemas.microsoft.com/office/powerpoint/2010/main" val="1959014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E18F6E8B-15ED-43C7-94BA-91549A651C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15" name="Group 14">
            <a:extLst>
              <a:ext uri="{FF2B5EF4-FFF2-40B4-BE49-F238E27FC236}">
                <a16:creationId xmlns:a16="http://schemas.microsoft.com/office/drawing/2014/main" id="{032D8612-31EB-44CF-A1D0-14FD4C7054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048031"/>
            <a:ext cx="731521" cy="673460"/>
            <a:chOff x="3940602" y="308034"/>
            <a:chExt cx="2116791" cy="3428999"/>
          </a:xfrm>
          <a:solidFill>
            <a:schemeClr val="accent4"/>
          </a:solidFill>
        </p:grpSpPr>
        <p:sp>
          <p:nvSpPr>
            <p:cNvPr id="16" name="Rectangle 15">
              <a:extLst>
                <a:ext uri="{FF2B5EF4-FFF2-40B4-BE49-F238E27FC236}">
                  <a16:creationId xmlns:a16="http://schemas.microsoft.com/office/drawing/2014/main" id="{F19A4A0F-1B59-4DB0-9764-D10936E98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7" name="Rectangle 16">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Rectangle 17">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20" name="Rectangle 19">
            <a:extLst>
              <a:ext uri="{FF2B5EF4-FFF2-40B4-BE49-F238E27FC236}">
                <a16:creationId xmlns:a16="http://schemas.microsoft.com/office/drawing/2014/main" id="{B81933D1-5615-42C7-9C0B-4EB7105CCE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2" name="Rectangle 21">
            <a:extLst>
              <a:ext uri="{FF2B5EF4-FFF2-40B4-BE49-F238E27FC236}">
                <a16:creationId xmlns:a16="http://schemas.microsoft.com/office/drawing/2014/main" id="{B089A89A-1E9C-4761-9DFF-53C275FBF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0" y="257770"/>
            <a:ext cx="4837176" cy="297996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4" name="Rectangle 23">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0" y="3462252"/>
            <a:ext cx="4837176" cy="297996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 name="Content Placeholder 2">
            <a:extLst>
              <a:ext uri="{FF2B5EF4-FFF2-40B4-BE49-F238E27FC236}">
                <a16:creationId xmlns:a16="http://schemas.microsoft.com/office/drawing/2014/main" id="{939DAC63-C769-4CDB-8875-ACDCAAF810B7}"/>
              </a:ext>
            </a:extLst>
          </p:cNvPr>
          <p:cNvSpPr txBox="1">
            <a:spLocks/>
          </p:cNvSpPr>
          <p:nvPr/>
        </p:nvSpPr>
        <p:spPr>
          <a:xfrm>
            <a:off x="1017920" y="1506235"/>
            <a:ext cx="8236439" cy="41819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CA" sz="2000" b="0" i="0" u="none" strike="noStrike" kern="1200" cap="none" spc="0" normalizeH="0" baseline="0" noProof="0" dirty="0">
              <a:ln>
                <a:noFill/>
              </a:ln>
              <a:solidFill>
                <a:prstClr val="black"/>
              </a:solidFill>
              <a:effectLst/>
              <a:uLnTx/>
              <a:uFillTx/>
              <a:latin typeface="Calibri Light" panose="020F0302020204030204"/>
              <a:ea typeface="+mn-ea"/>
              <a:cs typeface="+mn-cs"/>
            </a:endParaRPr>
          </a:p>
        </p:txBody>
      </p:sp>
      <p:pic>
        <p:nvPicPr>
          <p:cNvPr id="25" name="Picture 24">
            <a:extLst>
              <a:ext uri="{FF2B5EF4-FFF2-40B4-BE49-F238E27FC236}">
                <a16:creationId xmlns:a16="http://schemas.microsoft.com/office/drawing/2014/main" id="{5FF3DCC6-2EBF-4A85-BB8C-995E952BDF68}"/>
              </a:ext>
            </a:extLst>
          </p:cNvPr>
          <p:cNvPicPr>
            <a:picLocks noChangeAspect="1"/>
          </p:cNvPicPr>
          <p:nvPr/>
        </p:nvPicPr>
        <p:blipFill>
          <a:blip r:embed="rId4">
            <a:alphaModFix amt="78000"/>
          </a:blip>
          <a:stretch>
            <a:fillRect/>
          </a:stretch>
        </p:blipFill>
        <p:spPr>
          <a:xfrm>
            <a:off x="-104509" y="-197100"/>
            <a:ext cx="10906689" cy="1310754"/>
          </a:xfrm>
          <a:prstGeom prst="rect">
            <a:avLst/>
          </a:prstGeom>
        </p:spPr>
      </p:pic>
      <p:sp>
        <p:nvSpPr>
          <p:cNvPr id="2" name="Title 1">
            <a:extLst>
              <a:ext uri="{FF2B5EF4-FFF2-40B4-BE49-F238E27FC236}">
                <a16:creationId xmlns:a16="http://schemas.microsoft.com/office/drawing/2014/main" id="{F6B411DA-6980-4713-9AC0-05F7F33BE2B0}"/>
              </a:ext>
            </a:extLst>
          </p:cNvPr>
          <p:cNvSpPr>
            <a:spLocks noGrp="1"/>
          </p:cNvSpPr>
          <p:nvPr>
            <p:ph type="title"/>
          </p:nvPr>
        </p:nvSpPr>
        <p:spPr>
          <a:xfrm>
            <a:off x="354090" y="178797"/>
            <a:ext cx="9970710" cy="1368716"/>
          </a:xfrm>
        </p:spPr>
        <p:txBody>
          <a:bodyPr vert="horz" lIns="91440" tIns="45720" rIns="91440" bIns="45720" rtlCol="0" anchor="t">
            <a:normAutofit fontScale="90000"/>
          </a:bodyPr>
          <a:lstStyle/>
          <a:p>
            <a:r>
              <a:rPr lang="en-US" sz="2800" b="1" dirty="0">
                <a:solidFill>
                  <a:srgbClr val="0E101A"/>
                </a:solidFill>
                <a:latin typeface="Calibri" panose="020F0502020204030204"/>
                <a:ea typeface="+mn-ea"/>
                <a:cs typeface="+mn-cs"/>
              </a:rPr>
              <a:t>Live Demo</a:t>
            </a:r>
            <a:r>
              <a:rPr lang="en-US" sz="2700" dirty="0"/>
              <a:t>.</a:t>
            </a:r>
            <a:br>
              <a:rPr lang="en-US" sz="1600" dirty="0">
                <a:solidFill>
                  <a:schemeClr val="accent1"/>
                </a:solidFill>
              </a:rPr>
            </a:br>
            <a:br>
              <a:rPr lang="en-US" sz="2700" b="1" dirty="0"/>
            </a:br>
            <a:br>
              <a:rPr lang="en-US" sz="2600" dirty="0"/>
            </a:br>
            <a:endParaRPr lang="en-US" sz="2600" dirty="0"/>
          </a:p>
        </p:txBody>
      </p:sp>
      <p:pic>
        <p:nvPicPr>
          <p:cNvPr id="7" name="Babak_EA_2023_10_11">
            <a:hlinkClick r:id="" action="ppaction://media"/>
            <a:extLst>
              <a:ext uri="{FF2B5EF4-FFF2-40B4-BE49-F238E27FC236}">
                <a16:creationId xmlns:a16="http://schemas.microsoft.com/office/drawing/2014/main" id="{B7028AED-ADAA-69BE-17E5-346EC4B95E4F}"/>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691315" y="1373637"/>
            <a:ext cx="7787667" cy="5068579"/>
          </a:xfrm>
        </p:spPr>
      </p:pic>
    </p:spTree>
    <p:extLst>
      <p:ext uri="{BB962C8B-B14F-4D97-AF65-F5344CB8AC3E}">
        <p14:creationId xmlns:p14="http://schemas.microsoft.com/office/powerpoint/2010/main" val="1871400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267"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E18F6E8B-15ED-43C7-94BA-91549A651C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15" name="Group 14">
            <a:extLst>
              <a:ext uri="{FF2B5EF4-FFF2-40B4-BE49-F238E27FC236}">
                <a16:creationId xmlns:a16="http://schemas.microsoft.com/office/drawing/2014/main" id="{032D8612-31EB-44CF-A1D0-14FD4C7054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048031"/>
            <a:ext cx="731521" cy="673460"/>
            <a:chOff x="3940602" y="308034"/>
            <a:chExt cx="2116791" cy="3428999"/>
          </a:xfrm>
          <a:solidFill>
            <a:schemeClr val="accent4"/>
          </a:solidFill>
        </p:grpSpPr>
        <p:sp>
          <p:nvSpPr>
            <p:cNvPr id="16" name="Rectangle 15">
              <a:extLst>
                <a:ext uri="{FF2B5EF4-FFF2-40B4-BE49-F238E27FC236}">
                  <a16:creationId xmlns:a16="http://schemas.microsoft.com/office/drawing/2014/main" id="{F19A4A0F-1B59-4DB0-9764-D10936E98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7" name="Rectangle 16">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Rectangle 17">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20" name="Rectangle 19">
            <a:extLst>
              <a:ext uri="{FF2B5EF4-FFF2-40B4-BE49-F238E27FC236}">
                <a16:creationId xmlns:a16="http://schemas.microsoft.com/office/drawing/2014/main" id="{B81933D1-5615-42C7-9C0B-4EB7105CCE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2" name="Rectangle 21">
            <a:extLst>
              <a:ext uri="{FF2B5EF4-FFF2-40B4-BE49-F238E27FC236}">
                <a16:creationId xmlns:a16="http://schemas.microsoft.com/office/drawing/2014/main" id="{B089A89A-1E9C-4761-9DFF-53C275FBF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0" y="257770"/>
            <a:ext cx="4837176" cy="297996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4" name="Rectangle 23">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0" y="3462252"/>
            <a:ext cx="4837176" cy="297996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 name="Content Placeholder 2">
            <a:extLst>
              <a:ext uri="{FF2B5EF4-FFF2-40B4-BE49-F238E27FC236}">
                <a16:creationId xmlns:a16="http://schemas.microsoft.com/office/drawing/2014/main" id="{939DAC63-C769-4CDB-8875-ACDCAAF810B7}"/>
              </a:ext>
            </a:extLst>
          </p:cNvPr>
          <p:cNvSpPr txBox="1">
            <a:spLocks/>
          </p:cNvSpPr>
          <p:nvPr/>
        </p:nvSpPr>
        <p:spPr>
          <a:xfrm>
            <a:off x="1017920" y="1506235"/>
            <a:ext cx="8236439" cy="41819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CA" sz="2000" b="0" i="0" u="none" strike="noStrike" kern="1200" cap="none" spc="0" normalizeH="0" baseline="0" noProof="0" dirty="0">
              <a:ln>
                <a:noFill/>
              </a:ln>
              <a:solidFill>
                <a:prstClr val="black"/>
              </a:solidFill>
              <a:effectLst/>
              <a:uLnTx/>
              <a:uFillTx/>
              <a:latin typeface="Calibri Light" panose="020F0302020204030204"/>
              <a:ea typeface="+mn-ea"/>
              <a:cs typeface="+mn-cs"/>
            </a:endParaRPr>
          </a:p>
        </p:txBody>
      </p:sp>
      <p:pic>
        <p:nvPicPr>
          <p:cNvPr id="25" name="Picture 24">
            <a:extLst>
              <a:ext uri="{FF2B5EF4-FFF2-40B4-BE49-F238E27FC236}">
                <a16:creationId xmlns:a16="http://schemas.microsoft.com/office/drawing/2014/main" id="{5FF3DCC6-2EBF-4A85-BB8C-995E952BDF68}"/>
              </a:ext>
            </a:extLst>
          </p:cNvPr>
          <p:cNvPicPr>
            <a:picLocks noChangeAspect="1"/>
          </p:cNvPicPr>
          <p:nvPr/>
        </p:nvPicPr>
        <p:blipFill>
          <a:blip r:embed="rId2">
            <a:alphaModFix amt="78000"/>
          </a:blip>
          <a:stretch>
            <a:fillRect/>
          </a:stretch>
        </p:blipFill>
        <p:spPr>
          <a:xfrm>
            <a:off x="-104509" y="-197100"/>
            <a:ext cx="10906689" cy="1310754"/>
          </a:xfrm>
          <a:prstGeom prst="rect">
            <a:avLst/>
          </a:prstGeom>
        </p:spPr>
      </p:pic>
      <p:sp>
        <p:nvSpPr>
          <p:cNvPr id="2" name="Title 1">
            <a:extLst>
              <a:ext uri="{FF2B5EF4-FFF2-40B4-BE49-F238E27FC236}">
                <a16:creationId xmlns:a16="http://schemas.microsoft.com/office/drawing/2014/main" id="{F6B411DA-6980-4713-9AC0-05F7F33BE2B0}"/>
              </a:ext>
            </a:extLst>
          </p:cNvPr>
          <p:cNvSpPr>
            <a:spLocks noGrp="1"/>
          </p:cNvSpPr>
          <p:nvPr>
            <p:ph type="title"/>
          </p:nvPr>
        </p:nvSpPr>
        <p:spPr>
          <a:xfrm>
            <a:off x="354090" y="178797"/>
            <a:ext cx="9970710" cy="1368716"/>
          </a:xfrm>
        </p:spPr>
        <p:txBody>
          <a:bodyPr vert="horz" lIns="91440" tIns="45720" rIns="91440" bIns="45720" rtlCol="0" anchor="t">
            <a:normAutofit fontScale="90000"/>
          </a:bodyPr>
          <a:lstStyle/>
          <a:p>
            <a:pPr marL="228600" marR="0" lvl="0" indent="-228600" algn="l" defTabSz="914400" rtl="0" eaLnBrk="1" fontAlgn="auto" latinLnBrk="0" hangingPunct="1">
              <a:lnSpc>
                <a:spcPct val="90000"/>
              </a:lnSpc>
              <a:spcBef>
                <a:spcPts val="0"/>
              </a:spcBef>
              <a:spcAft>
                <a:spcPts val="0"/>
              </a:spcAft>
              <a:buClrTx/>
              <a:buSzTx/>
              <a:buFont typeface="Arial" panose="020B0604020202020204" pitchFamily="34" charset="0"/>
              <a:buChar char="•"/>
              <a:tabLst/>
              <a:defRPr/>
            </a:pPr>
            <a:r>
              <a:rPr kumimoji="0" lang="en-US" sz="2800" b="1" i="0" u="none" strike="noStrike" kern="1200" cap="none" spc="0" normalizeH="0" baseline="0" noProof="0" dirty="0">
                <a:ln>
                  <a:noFill/>
                </a:ln>
                <a:solidFill>
                  <a:srgbClr val="0E101A"/>
                </a:solidFill>
                <a:effectLst/>
                <a:uLnTx/>
                <a:uFillTx/>
                <a:latin typeface="Calibri" panose="020F0502020204030204"/>
                <a:ea typeface="+mn-ea"/>
                <a:cs typeface="+mn-cs"/>
              </a:rPr>
              <a:t>Future Works</a:t>
            </a:r>
            <a:r>
              <a:rPr kumimoji="0" lang="en-US" sz="2800" b="0" i="0" u="none" strike="noStrike" kern="1200" cap="none" spc="0" normalizeH="0" baseline="0" noProof="0" dirty="0">
                <a:ln>
                  <a:noFill/>
                </a:ln>
                <a:solidFill>
                  <a:srgbClr val="0E101A"/>
                </a:solidFill>
                <a:effectLst/>
                <a:uLnTx/>
                <a:uFillTx/>
                <a:latin typeface="Calibri" panose="020F0502020204030204"/>
                <a:ea typeface="+mn-ea"/>
                <a:cs typeface="+mn-cs"/>
              </a:rPr>
              <a:t>: How to improve the model efficiency </a:t>
            </a:r>
            <a:br>
              <a:rPr kumimoji="0" lang="en-US" sz="2800" b="0" i="0" u="none" strike="noStrike" kern="1200" cap="none" spc="0" normalizeH="0" baseline="0" noProof="0" dirty="0">
                <a:ln>
                  <a:noFill/>
                </a:ln>
                <a:solidFill>
                  <a:srgbClr val="0E101A"/>
                </a:solidFill>
                <a:effectLst/>
                <a:uLnTx/>
                <a:uFillTx/>
                <a:latin typeface="Calibri" panose="020F0502020204030204"/>
                <a:ea typeface="+mn-ea"/>
                <a:cs typeface="+mn-cs"/>
              </a:rPr>
            </a:br>
            <a:br>
              <a:rPr lang="en-US" sz="1600" dirty="0">
                <a:solidFill>
                  <a:schemeClr val="accent1"/>
                </a:solidFill>
              </a:rPr>
            </a:br>
            <a:br>
              <a:rPr lang="en-US" sz="2700" b="1" dirty="0"/>
            </a:br>
            <a:br>
              <a:rPr lang="en-US" sz="2600" dirty="0"/>
            </a:br>
            <a:endParaRPr lang="en-US" sz="2600" dirty="0"/>
          </a:p>
        </p:txBody>
      </p:sp>
      <p:graphicFrame>
        <p:nvGraphicFramePr>
          <p:cNvPr id="27" name="Content Placeholder 5">
            <a:extLst>
              <a:ext uri="{FF2B5EF4-FFF2-40B4-BE49-F238E27FC236}">
                <a16:creationId xmlns:a16="http://schemas.microsoft.com/office/drawing/2014/main" id="{31339D75-6AFF-1D63-F51A-A2EA18D20E01}"/>
              </a:ext>
            </a:extLst>
          </p:cNvPr>
          <p:cNvGraphicFramePr>
            <a:graphicFrameLocks noGrp="1"/>
          </p:cNvGraphicFramePr>
          <p:nvPr>
            <p:ph idx="1"/>
          </p:nvPr>
        </p:nvGraphicFramePr>
        <p:xfrm>
          <a:off x="836030" y="1638987"/>
          <a:ext cx="9408435" cy="423210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1021991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2659FDB4-FCBE-4A89-B46D-43D4FA5446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313"/>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 name="Title 1">
            <a:extLst>
              <a:ext uri="{FF2B5EF4-FFF2-40B4-BE49-F238E27FC236}">
                <a16:creationId xmlns:a16="http://schemas.microsoft.com/office/drawing/2014/main" id="{DA770235-F3C8-4759-8D98-4FE60B9CEAB9}"/>
              </a:ext>
            </a:extLst>
          </p:cNvPr>
          <p:cNvSpPr>
            <a:spLocks noGrp="1"/>
          </p:cNvSpPr>
          <p:nvPr>
            <p:ph type="title"/>
          </p:nvPr>
        </p:nvSpPr>
        <p:spPr>
          <a:xfrm>
            <a:off x="479394" y="1070800"/>
            <a:ext cx="3939688" cy="5583126"/>
          </a:xfrm>
        </p:spPr>
        <p:txBody>
          <a:bodyPr vert="horz" lIns="91440" tIns="45720" rIns="91440" bIns="45720" rtlCol="0" anchor="ctr">
            <a:normAutofit/>
          </a:bodyPr>
          <a:lstStyle/>
          <a:p>
            <a:pPr marR="0" lvl="0" indent="38100" algn="r" fontAlgn="auto">
              <a:spcAft>
                <a:spcPts val="0"/>
              </a:spcAft>
              <a:tabLst/>
              <a:defRPr/>
            </a:pPr>
            <a:r>
              <a:rPr lang="en-US" sz="7400" b="1" kern="1200">
                <a:solidFill>
                  <a:schemeClr val="tx1"/>
                </a:solidFill>
                <a:latin typeface="+mj-lt"/>
                <a:ea typeface="+mj-ea"/>
                <a:cs typeface="+mj-cs"/>
              </a:rPr>
              <a:t>Summary </a:t>
            </a:r>
            <a:endParaRPr lang="en-US" sz="7400" kern="1200">
              <a:solidFill>
                <a:schemeClr val="tx1"/>
              </a:solidFill>
              <a:latin typeface="+mj-lt"/>
              <a:ea typeface="+mj-ea"/>
              <a:cs typeface="+mj-cs"/>
            </a:endParaRPr>
          </a:p>
        </p:txBody>
      </p:sp>
      <p:cxnSp>
        <p:nvCxnSpPr>
          <p:cNvPr id="27" name="Straight Connector 26">
            <a:extLst>
              <a:ext uri="{FF2B5EF4-FFF2-40B4-BE49-F238E27FC236}">
                <a16:creationId xmlns:a16="http://schemas.microsoft.com/office/drawing/2014/main" id="{C8F51B3F-8331-4E4A-AE96-D47B1006EEA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728053" y="1132114"/>
            <a:ext cx="0" cy="5717573"/>
          </a:xfrm>
          <a:prstGeom prst="line">
            <a:avLst/>
          </a:prstGeom>
          <a:ln w="25400" cap="sq">
            <a:gradFill flip="none" rotWithShape="1">
              <a:gsLst>
                <a:gs pos="0">
                  <a:schemeClr val="accent1"/>
                </a:gs>
                <a:gs pos="100000">
                  <a:schemeClr val="accent2"/>
                </a:gs>
              </a:gsLst>
              <a:lin ang="16200000" scaled="1"/>
              <a:tileRect/>
            </a:gradFill>
            <a:bevel/>
          </a:ln>
        </p:spPr>
        <p:style>
          <a:lnRef idx="1">
            <a:schemeClr val="accent1"/>
          </a:lnRef>
          <a:fillRef idx="0">
            <a:schemeClr val="accent1"/>
          </a:fillRef>
          <a:effectRef idx="0">
            <a:schemeClr val="accent1"/>
          </a:effectRef>
          <a:fontRef idx="minor">
            <a:schemeClr val="tx1"/>
          </a:fontRef>
        </p:style>
      </p:cxnSp>
      <p:graphicFrame>
        <p:nvGraphicFramePr>
          <p:cNvPr id="28" name="TextBox 6">
            <a:extLst>
              <a:ext uri="{FF2B5EF4-FFF2-40B4-BE49-F238E27FC236}">
                <a16:creationId xmlns:a16="http://schemas.microsoft.com/office/drawing/2014/main" id="{CAD74854-E2ED-A409-FAFF-9DB8D8EE6AA0}"/>
              </a:ext>
            </a:extLst>
          </p:cNvPr>
          <p:cNvGraphicFramePr/>
          <p:nvPr>
            <p:extLst>
              <p:ext uri="{D42A27DB-BD31-4B8C-83A1-F6EECF244321}">
                <p14:modId xmlns:p14="http://schemas.microsoft.com/office/powerpoint/2010/main" val="1538204520"/>
              </p:ext>
            </p:extLst>
          </p:nvPr>
        </p:nvGraphicFramePr>
        <p:xfrm>
          <a:off x="5108535" y="1070800"/>
          <a:ext cx="6245265" cy="558934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84907622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3172</TotalTime>
  <Words>914</Words>
  <Application>Microsoft Office PowerPoint</Application>
  <PresentationFormat>Widescreen</PresentationFormat>
  <Paragraphs>51</Paragraphs>
  <Slides>10</Slides>
  <Notes>1</Notes>
  <HiddenSlides>0</HiddenSlides>
  <MMClips>1</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10</vt:i4>
      </vt:variant>
    </vt:vector>
  </HeadingPairs>
  <TitlesOfParts>
    <vt:vector size="15" baseType="lpstr">
      <vt:lpstr>Arial</vt:lpstr>
      <vt:lpstr>Calibri</vt:lpstr>
      <vt:lpstr>Calibri Light</vt:lpstr>
      <vt:lpstr>Office Theme</vt:lpstr>
      <vt:lpstr>1_Office Theme</vt:lpstr>
      <vt:lpstr>PowerPoint Presentation</vt:lpstr>
      <vt:lpstr>Automated AI-Based ETL Model (POC) documents QA</vt:lpstr>
      <vt:lpstr>Agenda</vt:lpstr>
      <vt:lpstr>Introduction :  Why having an automated ETL process is required  </vt:lpstr>
      <vt:lpstr>Possible Solution :  How to implement an AI-Based ETL pipeline  </vt:lpstr>
      <vt:lpstr>Implementation:  Implementing a POC using Open-AI ( GPT 3.5 )  GPT-3.5 can learn data drift in real-time and update ETL pipelines automatically.   </vt:lpstr>
      <vt:lpstr>Live Demo.   </vt:lpstr>
      <vt:lpstr>Future Works: How to improve the model efficiency     </vt:lpstr>
      <vt:lpstr>Summary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AI.Forest</dc:creator>
  <cp:lastModifiedBy>babak emami</cp:lastModifiedBy>
  <cp:revision>29</cp:revision>
  <dcterms:created xsi:type="dcterms:W3CDTF">2021-06-21T06:36:33Z</dcterms:created>
  <dcterms:modified xsi:type="dcterms:W3CDTF">2023-10-12T00:01:07Z</dcterms:modified>
</cp:coreProperties>
</file>

<file path=docProps/thumbnail.jpeg>
</file>